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41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8353"/>
    <a:srgbClr val="A64572"/>
    <a:srgbClr val="053D93"/>
    <a:srgbClr val="878787"/>
    <a:srgbClr val="CCC09E"/>
    <a:srgbClr val="F3EFE0"/>
    <a:srgbClr val="D6D6D6"/>
    <a:srgbClr val="E30613"/>
    <a:srgbClr val="111111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C4BFCE-2040-412E-8B60-EC982FFDD0AB}" v="19" dt="2024-08-26T07:45:36.911"/>
  </p1510:revLst>
</p1510:revInfo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llemlayou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llemlayout 1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16DA210-FB5B-4158-B5E0-FEB733F419BA}" styleName="Lyst layou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yst layou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Mørkt layou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435"/>
  </p:normalViewPr>
  <p:slideViewPr>
    <p:cSldViewPr snapToObjects="1">
      <p:cViewPr varScale="1">
        <p:scale>
          <a:sx n="163" d="100"/>
          <a:sy n="163" d="100"/>
        </p:scale>
        <p:origin x="150" y="282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ederik Beyer" userId="cb1f8727-ec42-4b23-b334-db13a0ff7830" providerId="ADAL" clId="{E491CBB8-35A5-4237-9DEF-36ACFF0AE6E1}"/>
    <pc:docChg chg="undo custSel addSld delSld modSld sldOrd">
      <pc:chgData name="Frederik Beyer" userId="cb1f8727-ec42-4b23-b334-db13a0ff7830" providerId="ADAL" clId="{E491CBB8-35A5-4237-9DEF-36ACFF0AE6E1}" dt="2024-06-25T10:39:08.363" v="2785" actId="14100"/>
      <pc:docMkLst>
        <pc:docMk/>
      </pc:docMkLst>
      <pc:sldChg chg="modSp mod">
        <pc:chgData name="Frederik Beyer" userId="cb1f8727-ec42-4b23-b334-db13a0ff7830" providerId="ADAL" clId="{E491CBB8-35A5-4237-9DEF-36ACFF0AE6E1}" dt="2024-06-21T08:36:03.645" v="1062" actId="20577"/>
        <pc:sldMkLst>
          <pc:docMk/>
          <pc:sldMk cId="4253328347" sldId="256"/>
        </pc:sldMkLst>
        <pc:spChg chg="mod">
          <ac:chgData name="Frederik Beyer" userId="cb1f8727-ec42-4b23-b334-db13a0ff7830" providerId="ADAL" clId="{E491CBB8-35A5-4237-9DEF-36ACFF0AE6E1}" dt="2024-06-21T08:35:41.440" v="1054" actId="207"/>
          <ac:spMkLst>
            <pc:docMk/>
            <pc:sldMk cId="4253328347" sldId="256"/>
            <ac:spMk id="2" creationId="{92090091-2181-3887-5B14-335E4F1F144F}"/>
          </ac:spMkLst>
        </pc:spChg>
        <pc:spChg chg="mod">
          <ac:chgData name="Frederik Beyer" userId="cb1f8727-ec42-4b23-b334-db13a0ff7830" providerId="ADAL" clId="{E491CBB8-35A5-4237-9DEF-36ACFF0AE6E1}" dt="2024-06-21T08:36:03.645" v="1062" actId="20577"/>
          <ac:spMkLst>
            <pc:docMk/>
            <pc:sldMk cId="4253328347" sldId="256"/>
            <ac:spMk id="3" creationId="{D0DF1B0C-FBEE-96A0-1EBC-A920F8DCBD77}"/>
          </ac:spMkLst>
        </pc:spChg>
        <pc:picChg chg="mod">
          <ac:chgData name="Frederik Beyer" userId="cb1f8727-ec42-4b23-b334-db13a0ff7830" providerId="ADAL" clId="{E491CBB8-35A5-4237-9DEF-36ACFF0AE6E1}" dt="2024-06-21T07:57:21.802" v="535" actId="207"/>
          <ac:picMkLst>
            <pc:docMk/>
            <pc:sldMk cId="4253328347" sldId="256"/>
            <ac:picMk id="5" creationId="{67B381F2-9C9D-9151-FD1B-F8E364CFE443}"/>
          </ac:picMkLst>
        </pc:picChg>
      </pc:sldChg>
      <pc:sldChg chg="addSp modSp mod">
        <pc:chgData name="Frederik Beyer" userId="cb1f8727-ec42-4b23-b334-db13a0ff7830" providerId="ADAL" clId="{E491CBB8-35A5-4237-9DEF-36ACFF0AE6E1}" dt="2024-06-21T08:17:37.940" v="853" actId="14100"/>
        <pc:sldMkLst>
          <pc:docMk/>
          <pc:sldMk cId="1047968591" sldId="258"/>
        </pc:sldMkLst>
        <pc:spChg chg="add mod ord">
          <ac:chgData name="Frederik Beyer" userId="cb1f8727-ec42-4b23-b334-db13a0ff7830" providerId="ADAL" clId="{E491CBB8-35A5-4237-9DEF-36ACFF0AE6E1}" dt="2024-06-21T08:17:37.940" v="853" actId="14100"/>
          <ac:spMkLst>
            <pc:docMk/>
            <pc:sldMk cId="1047968591" sldId="258"/>
            <ac:spMk id="7" creationId="{27946076-E594-4AA4-07D6-C96D12BD3A3B}"/>
          </ac:spMkLst>
        </pc:spChg>
      </pc:sldChg>
      <pc:sldChg chg="modSp mod">
        <pc:chgData name="Frederik Beyer" userId="cb1f8727-ec42-4b23-b334-db13a0ff7830" providerId="ADAL" clId="{E491CBB8-35A5-4237-9DEF-36ACFF0AE6E1}" dt="2024-06-21T08:44:59.979" v="1263"/>
        <pc:sldMkLst>
          <pc:docMk/>
          <pc:sldMk cId="3658769902" sldId="260"/>
        </pc:sldMkLst>
        <pc:spChg chg="mod">
          <ac:chgData name="Frederik Beyer" userId="cb1f8727-ec42-4b23-b334-db13a0ff7830" providerId="ADAL" clId="{E491CBB8-35A5-4237-9DEF-36ACFF0AE6E1}" dt="2024-06-21T07:25:30.734" v="1" actId="1035"/>
          <ac:spMkLst>
            <pc:docMk/>
            <pc:sldMk cId="3658769902" sldId="260"/>
            <ac:spMk id="3" creationId="{3DA87ED5-99F3-E56F-6E75-3590458A289C}"/>
          </ac:spMkLst>
        </pc:spChg>
        <pc:spChg chg="mod">
          <ac:chgData name="Frederik Beyer" userId="cb1f8727-ec42-4b23-b334-db13a0ff7830" providerId="ADAL" clId="{E491CBB8-35A5-4237-9DEF-36ACFF0AE6E1}" dt="2024-06-21T08:44:59.979" v="1263"/>
          <ac:spMkLst>
            <pc:docMk/>
            <pc:sldMk cId="3658769902" sldId="260"/>
            <ac:spMk id="4" creationId="{488A226D-C2E2-230E-7E89-A9D61D9B6DEC}"/>
          </ac:spMkLst>
        </pc:spChg>
      </pc:sldChg>
      <pc:sldChg chg="modSp new del mod">
        <pc:chgData name="Frederik Beyer" userId="cb1f8727-ec42-4b23-b334-db13a0ff7830" providerId="ADAL" clId="{E491CBB8-35A5-4237-9DEF-36ACFF0AE6E1}" dt="2024-06-21T08:02:29.406" v="607" actId="47"/>
        <pc:sldMkLst>
          <pc:docMk/>
          <pc:sldMk cId="3014318440" sldId="261"/>
        </pc:sldMkLst>
        <pc:spChg chg="mod">
          <ac:chgData name="Frederik Beyer" userId="cb1f8727-ec42-4b23-b334-db13a0ff7830" providerId="ADAL" clId="{E491CBB8-35A5-4237-9DEF-36ACFF0AE6E1}" dt="2024-06-21T07:28:43.468" v="65" actId="20577"/>
          <ac:spMkLst>
            <pc:docMk/>
            <pc:sldMk cId="3014318440" sldId="261"/>
            <ac:spMk id="3" creationId="{F5F1EDC1-0CCB-D205-67A5-F2D9A54E6184}"/>
          </ac:spMkLst>
        </pc:spChg>
        <pc:spChg chg="mod">
          <ac:chgData name="Frederik Beyer" userId="cb1f8727-ec42-4b23-b334-db13a0ff7830" providerId="ADAL" clId="{E491CBB8-35A5-4237-9DEF-36ACFF0AE6E1}" dt="2024-06-21T07:28:40.992" v="61" actId="20577"/>
          <ac:spMkLst>
            <pc:docMk/>
            <pc:sldMk cId="3014318440" sldId="261"/>
            <ac:spMk id="5" creationId="{778DF267-F8FB-0D31-A866-344F48098112}"/>
          </ac:spMkLst>
        </pc:spChg>
      </pc:sldChg>
      <pc:sldChg chg="addSp delSp modSp add mod">
        <pc:chgData name="Frederik Beyer" userId="cb1f8727-ec42-4b23-b334-db13a0ff7830" providerId="ADAL" clId="{E491CBB8-35A5-4237-9DEF-36ACFF0AE6E1}" dt="2024-06-21T08:44:56.376" v="1262"/>
        <pc:sldMkLst>
          <pc:docMk/>
          <pc:sldMk cId="258214218" sldId="262"/>
        </pc:sldMkLst>
        <pc:spChg chg="add mod">
          <ac:chgData name="Frederik Beyer" userId="cb1f8727-ec42-4b23-b334-db13a0ff7830" providerId="ADAL" clId="{E491CBB8-35A5-4237-9DEF-36ACFF0AE6E1}" dt="2024-06-21T07:28:52.184" v="74" actId="1035"/>
          <ac:spMkLst>
            <pc:docMk/>
            <pc:sldMk cId="258214218" sldId="262"/>
            <ac:spMk id="2" creationId="{7E230E04-43F1-8229-80A0-126DBC0A0208}"/>
          </ac:spMkLst>
        </pc:spChg>
        <pc:spChg chg="mod">
          <ac:chgData name="Frederik Beyer" userId="cb1f8727-ec42-4b23-b334-db13a0ff7830" providerId="ADAL" clId="{E491CBB8-35A5-4237-9DEF-36ACFF0AE6E1}" dt="2024-06-21T07:28:59.138" v="75" actId="14100"/>
          <ac:spMkLst>
            <pc:docMk/>
            <pc:sldMk cId="258214218" sldId="262"/>
            <ac:spMk id="3" creationId="{3DA87ED5-99F3-E56F-6E75-3590458A289C}"/>
          </ac:spMkLst>
        </pc:spChg>
        <pc:spChg chg="mod">
          <ac:chgData name="Frederik Beyer" userId="cb1f8727-ec42-4b23-b334-db13a0ff7830" providerId="ADAL" clId="{E491CBB8-35A5-4237-9DEF-36ACFF0AE6E1}" dt="2024-06-21T08:44:56.376" v="1262"/>
          <ac:spMkLst>
            <pc:docMk/>
            <pc:sldMk cId="258214218" sldId="262"/>
            <ac:spMk id="4" creationId="{488A226D-C2E2-230E-7E89-A9D61D9B6DEC}"/>
          </ac:spMkLst>
        </pc:spChg>
        <pc:spChg chg="del">
          <ac:chgData name="Frederik Beyer" userId="cb1f8727-ec42-4b23-b334-db13a0ff7830" providerId="ADAL" clId="{E491CBB8-35A5-4237-9DEF-36ACFF0AE6E1}" dt="2024-06-21T07:28:17.290" v="57" actId="478"/>
          <ac:spMkLst>
            <pc:docMk/>
            <pc:sldMk cId="258214218" sldId="262"/>
            <ac:spMk id="6" creationId="{576E3DF9-DB49-0CE9-34E7-BB5836E754BF}"/>
          </ac:spMkLst>
        </pc:spChg>
        <pc:spChg chg="add del mod">
          <ac:chgData name="Frederik Beyer" userId="cb1f8727-ec42-4b23-b334-db13a0ff7830" providerId="ADAL" clId="{E491CBB8-35A5-4237-9DEF-36ACFF0AE6E1}" dt="2024-06-21T07:27:48.239" v="53" actId="931"/>
          <ac:spMkLst>
            <pc:docMk/>
            <pc:sldMk cId="258214218" sldId="262"/>
            <ac:spMk id="7" creationId="{EAD87C94-AF4C-A17B-8958-66D2CCF657E1}"/>
          </ac:spMkLst>
        </pc:spChg>
        <pc:picChg chg="del">
          <ac:chgData name="Frederik Beyer" userId="cb1f8727-ec42-4b23-b334-db13a0ff7830" providerId="ADAL" clId="{E491CBB8-35A5-4237-9DEF-36ACFF0AE6E1}" dt="2024-06-21T07:27:17.936" v="51" actId="478"/>
          <ac:picMkLst>
            <pc:docMk/>
            <pc:sldMk cId="258214218" sldId="262"/>
            <ac:picMk id="8" creationId="{357CA9CA-76D6-5E27-B0C3-6C4FF05DE3ED}"/>
          </ac:picMkLst>
        </pc:picChg>
        <pc:picChg chg="add mod">
          <ac:chgData name="Frederik Beyer" userId="cb1f8727-ec42-4b23-b334-db13a0ff7830" providerId="ADAL" clId="{E491CBB8-35A5-4237-9DEF-36ACFF0AE6E1}" dt="2024-06-21T07:27:23.053" v="52"/>
          <ac:picMkLst>
            <pc:docMk/>
            <pc:sldMk cId="258214218" sldId="262"/>
            <ac:picMk id="9" creationId="{BAE9F69A-D273-A87E-A0D5-3B5B37D2E27A}"/>
          </ac:picMkLst>
        </pc:picChg>
        <pc:picChg chg="add mod modCrop">
          <ac:chgData name="Frederik Beyer" userId="cb1f8727-ec42-4b23-b334-db13a0ff7830" providerId="ADAL" clId="{E491CBB8-35A5-4237-9DEF-36ACFF0AE6E1}" dt="2024-06-21T07:27:56.766" v="56" actId="18131"/>
          <ac:picMkLst>
            <pc:docMk/>
            <pc:sldMk cId="258214218" sldId="262"/>
            <ac:picMk id="11" creationId="{B00D8478-920E-BBE8-0C60-7632E079C510}"/>
          </ac:picMkLst>
        </pc:picChg>
      </pc:sldChg>
      <pc:sldChg chg="addSp modSp new mod">
        <pc:chgData name="Frederik Beyer" userId="cb1f8727-ec42-4b23-b334-db13a0ff7830" providerId="ADAL" clId="{E491CBB8-35A5-4237-9DEF-36ACFF0AE6E1}" dt="2024-06-21T08:44:50.562" v="1261" actId="20577"/>
        <pc:sldMkLst>
          <pc:docMk/>
          <pc:sldMk cId="3039520420" sldId="263"/>
        </pc:sldMkLst>
        <pc:spChg chg="mod">
          <ac:chgData name="Frederik Beyer" userId="cb1f8727-ec42-4b23-b334-db13a0ff7830" providerId="ADAL" clId="{E491CBB8-35A5-4237-9DEF-36ACFF0AE6E1}" dt="2024-06-21T07:29:42.136" v="118" actId="20577"/>
          <ac:spMkLst>
            <pc:docMk/>
            <pc:sldMk cId="3039520420" sldId="263"/>
            <ac:spMk id="2" creationId="{E1F578FB-69D6-C950-AEBF-396885E5AEA8}"/>
          </ac:spMkLst>
        </pc:spChg>
        <pc:spChg chg="mod">
          <ac:chgData name="Frederik Beyer" userId="cb1f8727-ec42-4b23-b334-db13a0ff7830" providerId="ADAL" clId="{E491CBB8-35A5-4237-9DEF-36ACFF0AE6E1}" dt="2024-06-21T07:38:35.179" v="233" actId="2085"/>
          <ac:spMkLst>
            <pc:docMk/>
            <pc:sldMk cId="3039520420" sldId="263"/>
            <ac:spMk id="3" creationId="{0A243DED-503C-2D82-A79C-98FE9CE324AD}"/>
          </ac:spMkLst>
        </pc:spChg>
        <pc:spChg chg="mod">
          <ac:chgData name="Frederik Beyer" userId="cb1f8727-ec42-4b23-b334-db13a0ff7830" providerId="ADAL" clId="{E491CBB8-35A5-4237-9DEF-36ACFF0AE6E1}" dt="2024-06-21T08:44:50.562" v="1261" actId="20577"/>
          <ac:spMkLst>
            <pc:docMk/>
            <pc:sldMk cId="3039520420" sldId="263"/>
            <ac:spMk id="4" creationId="{75D0D059-536A-1416-4DB9-603ACF1865F7}"/>
          </ac:spMkLst>
        </pc:spChg>
        <pc:spChg chg="add mod">
          <ac:chgData name="Frederik Beyer" userId="cb1f8727-ec42-4b23-b334-db13a0ff7830" providerId="ADAL" clId="{E491CBB8-35A5-4237-9DEF-36ACFF0AE6E1}" dt="2024-06-21T07:38:35.179" v="233" actId="2085"/>
          <ac:spMkLst>
            <pc:docMk/>
            <pc:sldMk cId="3039520420" sldId="263"/>
            <ac:spMk id="5" creationId="{3783EA42-7E36-E1A5-F12A-4CFD618BA787}"/>
          </ac:spMkLst>
        </pc:spChg>
        <pc:spChg chg="add mod">
          <ac:chgData name="Frederik Beyer" userId="cb1f8727-ec42-4b23-b334-db13a0ff7830" providerId="ADAL" clId="{E491CBB8-35A5-4237-9DEF-36ACFF0AE6E1}" dt="2024-06-21T07:38:35.179" v="233" actId="2085"/>
          <ac:spMkLst>
            <pc:docMk/>
            <pc:sldMk cId="3039520420" sldId="263"/>
            <ac:spMk id="6" creationId="{E8867AB9-339C-D994-33BE-B7D45B893576}"/>
          </ac:spMkLst>
        </pc:spChg>
        <pc:spChg chg="add mod">
          <ac:chgData name="Frederik Beyer" userId="cb1f8727-ec42-4b23-b334-db13a0ff7830" providerId="ADAL" clId="{E491CBB8-35A5-4237-9DEF-36ACFF0AE6E1}" dt="2024-06-21T07:40:20.619" v="261" actId="1038"/>
          <ac:spMkLst>
            <pc:docMk/>
            <pc:sldMk cId="3039520420" sldId="263"/>
            <ac:spMk id="14" creationId="{D7432461-C559-DB3C-7A60-DA6DA7A4A17D}"/>
          </ac:spMkLst>
        </pc:spChg>
        <pc:spChg chg="add mod">
          <ac:chgData name="Frederik Beyer" userId="cb1f8727-ec42-4b23-b334-db13a0ff7830" providerId="ADAL" clId="{E491CBB8-35A5-4237-9DEF-36ACFF0AE6E1}" dt="2024-06-21T07:38:26.203" v="232" actId="1076"/>
          <ac:spMkLst>
            <pc:docMk/>
            <pc:sldMk cId="3039520420" sldId="263"/>
            <ac:spMk id="15" creationId="{97AA5B98-C30E-958E-4D10-7B6A5CB60339}"/>
          </ac:spMkLst>
        </pc:spChg>
        <pc:picChg chg="add mod">
          <ac:chgData name="Frederik Beyer" userId="cb1f8727-ec42-4b23-b334-db13a0ff7830" providerId="ADAL" clId="{E491CBB8-35A5-4237-9DEF-36ACFF0AE6E1}" dt="2024-06-21T07:40:41.611" v="266" actId="1036"/>
          <ac:picMkLst>
            <pc:docMk/>
            <pc:sldMk cId="3039520420" sldId="263"/>
            <ac:picMk id="7" creationId="{AE387E27-CD3D-C807-D281-25EC681ECA1E}"/>
          </ac:picMkLst>
        </pc:picChg>
        <pc:picChg chg="add mod">
          <ac:chgData name="Frederik Beyer" userId="cb1f8727-ec42-4b23-b334-db13a0ff7830" providerId="ADAL" clId="{E491CBB8-35A5-4237-9DEF-36ACFF0AE6E1}" dt="2024-06-21T07:40:44.878" v="268" actId="1035"/>
          <ac:picMkLst>
            <pc:docMk/>
            <pc:sldMk cId="3039520420" sldId="263"/>
            <ac:picMk id="8" creationId="{2A6B288C-1784-7669-3BA0-7B640450ABE8}"/>
          </ac:picMkLst>
        </pc:picChg>
        <pc:picChg chg="add mod">
          <ac:chgData name="Frederik Beyer" userId="cb1f8727-ec42-4b23-b334-db13a0ff7830" providerId="ADAL" clId="{E491CBB8-35A5-4237-9DEF-36ACFF0AE6E1}" dt="2024-06-21T07:40:47.561" v="270" actId="1035"/>
          <ac:picMkLst>
            <pc:docMk/>
            <pc:sldMk cId="3039520420" sldId="263"/>
            <ac:picMk id="9" creationId="{EEA86B55-960E-EB64-83A5-180DDA3246DA}"/>
          </ac:picMkLst>
        </pc:picChg>
        <pc:picChg chg="add mod">
          <ac:chgData name="Frederik Beyer" userId="cb1f8727-ec42-4b23-b334-db13a0ff7830" providerId="ADAL" clId="{E491CBB8-35A5-4237-9DEF-36ACFF0AE6E1}" dt="2024-06-21T07:40:27.789" v="263" actId="1037"/>
          <ac:picMkLst>
            <pc:docMk/>
            <pc:sldMk cId="3039520420" sldId="263"/>
            <ac:picMk id="10" creationId="{EC4B99D0-8BA9-C06F-E3DB-F6B6C708BF2F}"/>
          </ac:picMkLst>
        </pc:picChg>
        <pc:picChg chg="add mod">
          <ac:chgData name="Frederik Beyer" userId="cb1f8727-ec42-4b23-b334-db13a0ff7830" providerId="ADAL" clId="{E491CBB8-35A5-4237-9DEF-36ACFF0AE6E1}" dt="2024-06-21T07:36:04.865" v="205" actId="1036"/>
          <ac:picMkLst>
            <pc:docMk/>
            <pc:sldMk cId="3039520420" sldId="263"/>
            <ac:picMk id="11" creationId="{318FEAC0-8854-08F7-8270-CACFD2CD3CFC}"/>
          </ac:picMkLst>
        </pc:picChg>
        <pc:picChg chg="add mod">
          <ac:chgData name="Frederik Beyer" userId="cb1f8727-ec42-4b23-b334-db13a0ff7830" providerId="ADAL" clId="{E491CBB8-35A5-4237-9DEF-36ACFF0AE6E1}" dt="2024-06-21T07:36:02.341" v="204" actId="1035"/>
          <ac:picMkLst>
            <pc:docMk/>
            <pc:sldMk cId="3039520420" sldId="263"/>
            <ac:picMk id="12" creationId="{9A491B2D-D073-6A1D-0241-E8E08A113E18}"/>
          </ac:picMkLst>
        </pc:picChg>
        <pc:picChg chg="add mod">
          <ac:chgData name="Frederik Beyer" userId="cb1f8727-ec42-4b23-b334-db13a0ff7830" providerId="ADAL" clId="{E491CBB8-35A5-4237-9DEF-36ACFF0AE6E1}" dt="2024-06-21T07:40:20.619" v="261" actId="1038"/>
          <ac:picMkLst>
            <pc:docMk/>
            <pc:sldMk cId="3039520420" sldId="263"/>
            <ac:picMk id="13" creationId="{64348F78-E477-EEF5-4BD6-89226FD98B21}"/>
          </ac:picMkLst>
        </pc:picChg>
        <pc:cxnChg chg="add mod">
          <ac:chgData name="Frederik Beyer" userId="cb1f8727-ec42-4b23-b334-db13a0ff7830" providerId="ADAL" clId="{E491CBB8-35A5-4237-9DEF-36ACFF0AE6E1}" dt="2024-06-21T07:39:59.091" v="247" actId="14861"/>
          <ac:cxnSpMkLst>
            <pc:docMk/>
            <pc:sldMk cId="3039520420" sldId="263"/>
            <ac:cxnSpMk id="17" creationId="{9E7555E8-8BB9-2122-B349-EBB1D060F172}"/>
          </ac:cxnSpMkLst>
        </pc:cxnChg>
        <pc:cxnChg chg="add mod">
          <ac:chgData name="Frederik Beyer" userId="cb1f8727-ec42-4b23-b334-db13a0ff7830" providerId="ADAL" clId="{E491CBB8-35A5-4237-9DEF-36ACFF0AE6E1}" dt="2024-06-21T07:40:12.024" v="257" actId="1035"/>
          <ac:cxnSpMkLst>
            <pc:docMk/>
            <pc:sldMk cId="3039520420" sldId="263"/>
            <ac:cxnSpMk id="18" creationId="{A2574AFB-4EC0-8DF1-97B1-BA07B9329CA6}"/>
          </ac:cxnSpMkLst>
        </pc:cxnChg>
      </pc:sldChg>
      <pc:sldChg chg="addSp delSp modSp add mod ord">
        <pc:chgData name="Frederik Beyer" userId="cb1f8727-ec42-4b23-b334-db13a0ff7830" providerId="ADAL" clId="{E491CBB8-35A5-4237-9DEF-36ACFF0AE6E1}" dt="2024-06-21T08:17:54.163" v="864" actId="1036"/>
        <pc:sldMkLst>
          <pc:docMk/>
          <pc:sldMk cId="727923236" sldId="264"/>
        </pc:sldMkLst>
        <pc:spChg chg="mod">
          <ac:chgData name="Frederik Beyer" userId="cb1f8727-ec42-4b23-b334-db13a0ff7830" providerId="ADAL" clId="{E491CBB8-35A5-4237-9DEF-36ACFF0AE6E1}" dt="2024-06-21T07:44:19.108" v="293" actId="20577"/>
          <ac:spMkLst>
            <pc:docMk/>
            <pc:sldMk cId="727923236" sldId="264"/>
            <ac:spMk id="3" creationId="{31D7C3A7-3110-FF92-8872-7CF6C715E1A8}"/>
          </ac:spMkLst>
        </pc:spChg>
        <pc:spChg chg="add del mod">
          <ac:chgData name="Frederik Beyer" userId="cb1f8727-ec42-4b23-b334-db13a0ff7830" providerId="ADAL" clId="{E491CBB8-35A5-4237-9DEF-36ACFF0AE6E1}" dt="2024-06-21T07:44:30.858" v="296" actId="26606"/>
          <ac:spMkLst>
            <pc:docMk/>
            <pc:sldMk cId="727923236" sldId="264"/>
            <ac:spMk id="5" creationId="{7872D708-F2DD-E263-3A35-B52158246EF3}"/>
          </ac:spMkLst>
        </pc:spChg>
        <pc:spChg chg="add mod ord">
          <ac:chgData name="Frederik Beyer" userId="cb1f8727-ec42-4b23-b334-db13a0ff7830" providerId="ADAL" clId="{E491CBB8-35A5-4237-9DEF-36ACFF0AE6E1}" dt="2024-06-21T08:17:54.163" v="864" actId="1036"/>
          <ac:spMkLst>
            <pc:docMk/>
            <pc:sldMk cId="727923236" sldId="264"/>
            <ac:spMk id="8" creationId="{47F1758A-9A6E-3D8C-165C-DE0077F62A0F}"/>
          </ac:spMkLst>
        </pc:spChg>
        <pc:spChg chg="del">
          <ac:chgData name="Frederik Beyer" userId="cb1f8727-ec42-4b23-b334-db13a0ff7830" providerId="ADAL" clId="{E491CBB8-35A5-4237-9DEF-36ACFF0AE6E1}" dt="2024-06-21T07:44:30.858" v="296" actId="26606"/>
          <ac:spMkLst>
            <pc:docMk/>
            <pc:sldMk cId="727923236" sldId="264"/>
            <ac:spMk id="11" creationId="{DCCEB3E5-1300-B18B-0389-BAA3FC1D1C9F}"/>
          </ac:spMkLst>
        </pc:spChg>
        <pc:spChg chg="add">
          <ac:chgData name="Frederik Beyer" userId="cb1f8727-ec42-4b23-b334-db13a0ff7830" providerId="ADAL" clId="{E491CBB8-35A5-4237-9DEF-36ACFF0AE6E1}" dt="2024-06-21T07:44:30.858" v="296" actId="26606"/>
          <ac:spMkLst>
            <pc:docMk/>
            <pc:sldMk cId="727923236" sldId="264"/>
            <ac:spMk id="16" creationId="{975382D3-2E44-E6F5-900E-98E3C84AADF7}"/>
          </ac:spMkLst>
        </pc:spChg>
        <pc:picChg chg="del">
          <ac:chgData name="Frederik Beyer" userId="cb1f8727-ec42-4b23-b334-db13a0ff7830" providerId="ADAL" clId="{E491CBB8-35A5-4237-9DEF-36ACFF0AE6E1}" dt="2024-06-21T07:44:23.928" v="294" actId="478"/>
          <ac:picMkLst>
            <pc:docMk/>
            <pc:sldMk cId="727923236" sldId="264"/>
            <ac:picMk id="6" creationId="{60DEC4AE-280C-FBE5-19DE-0A099880A7FB}"/>
          </ac:picMkLst>
        </pc:picChg>
        <pc:picChg chg="add mod ord">
          <ac:chgData name="Frederik Beyer" userId="cb1f8727-ec42-4b23-b334-db13a0ff7830" providerId="ADAL" clId="{E491CBB8-35A5-4237-9DEF-36ACFF0AE6E1}" dt="2024-06-21T07:44:33.496" v="298" actId="962"/>
          <ac:picMkLst>
            <pc:docMk/>
            <pc:sldMk cId="727923236" sldId="264"/>
            <ac:picMk id="7" creationId="{56C866E5-9620-F450-DC6A-214672159192}"/>
          </ac:picMkLst>
        </pc:picChg>
      </pc:sldChg>
      <pc:sldChg chg="addSp modSp new mod">
        <pc:chgData name="Frederik Beyer" userId="cb1f8727-ec42-4b23-b334-db13a0ff7830" providerId="ADAL" clId="{E491CBB8-35A5-4237-9DEF-36ACFF0AE6E1}" dt="2024-06-21T08:44:35.537" v="1243" actId="20577"/>
        <pc:sldMkLst>
          <pc:docMk/>
          <pc:sldMk cId="1339264576" sldId="265"/>
        </pc:sldMkLst>
        <pc:spChg chg="mod">
          <ac:chgData name="Frederik Beyer" userId="cb1f8727-ec42-4b23-b334-db13a0ff7830" providerId="ADAL" clId="{E491CBB8-35A5-4237-9DEF-36ACFF0AE6E1}" dt="2024-06-21T07:48:56.143" v="403" actId="20577"/>
          <ac:spMkLst>
            <pc:docMk/>
            <pc:sldMk cId="1339264576" sldId="265"/>
            <ac:spMk id="2" creationId="{E770B4BE-06B8-2DB4-1E72-FD2FE6E9CD6D}"/>
          </ac:spMkLst>
        </pc:spChg>
        <pc:spChg chg="mod">
          <ac:chgData name="Frederik Beyer" userId="cb1f8727-ec42-4b23-b334-db13a0ff7830" providerId="ADAL" clId="{E491CBB8-35A5-4237-9DEF-36ACFF0AE6E1}" dt="2024-06-21T07:59:49.142" v="540" actId="14100"/>
          <ac:spMkLst>
            <pc:docMk/>
            <pc:sldMk cId="1339264576" sldId="265"/>
            <ac:spMk id="3" creationId="{C5D1F8F2-437F-65F6-E7E1-D1DDA0A31A2C}"/>
          </ac:spMkLst>
        </pc:spChg>
        <pc:spChg chg="mod">
          <ac:chgData name="Frederik Beyer" userId="cb1f8727-ec42-4b23-b334-db13a0ff7830" providerId="ADAL" clId="{E491CBB8-35A5-4237-9DEF-36ACFF0AE6E1}" dt="2024-06-21T08:44:35.537" v="1243" actId="20577"/>
          <ac:spMkLst>
            <pc:docMk/>
            <pc:sldMk cId="1339264576" sldId="265"/>
            <ac:spMk id="4" creationId="{985BF216-F11F-E843-D521-F9C6C4C56093}"/>
          </ac:spMkLst>
        </pc:spChg>
        <pc:spChg chg="add mod">
          <ac:chgData name="Frederik Beyer" userId="cb1f8727-ec42-4b23-b334-db13a0ff7830" providerId="ADAL" clId="{E491CBB8-35A5-4237-9DEF-36ACFF0AE6E1}" dt="2024-06-21T07:54:04.183" v="507" actId="1076"/>
          <ac:spMkLst>
            <pc:docMk/>
            <pc:sldMk cId="1339264576" sldId="265"/>
            <ac:spMk id="15" creationId="{5EACE587-723D-1A87-89DB-632137029378}"/>
          </ac:spMkLst>
        </pc:spChg>
        <pc:graphicFrameChg chg="add mod">
          <ac:chgData name="Frederik Beyer" userId="cb1f8727-ec42-4b23-b334-db13a0ff7830" providerId="ADAL" clId="{E491CBB8-35A5-4237-9DEF-36ACFF0AE6E1}" dt="2024-06-21T08:00:36.288" v="545"/>
          <ac:graphicFrameMkLst>
            <pc:docMk/>
            <pc:sldMk cId="1339264576" sldId="265"/>
            <ac:graphicFrameMk id="16" creationId="{F4B8D7E4-3B6F-A9AC-70B8-5F962B478625}"/>
          </ac:graphicFrameMkLst>
        </pc:graphicFrameChg>
        <pc:cxnChg chg="add mod">
          <ac:chgData name="Frederik Beyer" userId="cb1f8727-ec42-4b23-b334-db13a0ff7830" providerId="ADAL" clId="{E491CBB8-35A5-4237-9DEF-36ACFF0AE6E1}" dt="2024-06-21T07:54:12.586" v="508" actId="1035"/>
          <ac:cxnSpMkLst>
            <pc:docMk/>
            <pc:sldMk cId="1339264576" sldId="265"/>
            <ac:cxnSpMk id="6" creationId="{E26E3115-CADB-359C-9CF3-EE69DC4D186E}"/>
          </ac:cxnSpMkLst>
        </pc:cxnChg>
        <pc:cxnChg chg="add mod">
          <ac:chgData name="Frederik Beyer" userId="cb1f8727-ec42-4b23-b334-db13a0ff7830" providerId="ADAL" clId="{E491CBB8-35A5-4237-9DEF-36ACFF0AE6E1}" dt="2024-06-21T07:54:12.586" v="508" actId="1035"/>
          <ac:cxnSpMkLst>
            <pc:docMk/>
            <pc:sldMk cId="1339264576" sldId="265"/>
            <ac:cxnSpMk id="8" creationId="{86C48DB4-AC87-F170-F0BE-C123F2353CF3}"/>
          </ac:cxnSpMkLst>
        </pc:cxnChg>
      </pc:sldChg>
      <pc:sldChg chg="addSp delSp modSp add mod ord">
        <pc:chgData name="Frederik Beyer" userId="cb1f8727-ec42-4b23-b334-db13a0ff7830" providerId="ADAL" clId="{E491CBB8-35A5-4237-9DEF-36ACFF0AE6E1}" dt="2024-06-21T08:18:09.023" v="873" actId="1036"/>
        <pc:sldMkLst>
          <pc:docMk/>
          <pc:sldMk cId="1165118906" sldId="266"/>
        </pc:sldMkLst>
        <pc:spChg chg="mod">
          <ac:chgData name="Frederik Beyer" userId="cb1f8727-ec42-4b23-b334-db13a0ff7830" providerId="ADAL" clId="{E491CBB8-35A5-4237-9DEF-36ACFF0AE6E1}" dt="2024-06-21T08:01:23.846" v="599" actId="20577"/>
          <ac:spMkLst>
            <pc:docMk/>
            <pc:sldMk cId="1165118906" sldId="266"/>
            <ac:spMk id="3" creationId="{31D7C3A7-3110-FF92-8872-7CF6C715E1A8}"/>
          </ac:spMkLst>
        </pc:spChg>
        <pc:spChg chg="add mod ord">
          <ac:chgData name="Frederik Beyer" userId="cb1f8727-ec42-4b23-b334-db13a0ff7830" providerId="ADAL" clId="{E491CBB8-35A5-4237-9DEF-36ACFF0AE6E1}" dt="2024-06-21T08:18:09.023" v="873" actId="1036"/>
          <ac:spMkLst>
            <pc:docMk/>
            <pc:sldMk cId="1165118906" sldId="266"/>
            <ac:spMk id="5" creationId="{EA4160AF-11A5-CA80-BC51-DC54AF90D405}"/>
          </ac:spMkLst>
        </pc:spChg>
        <pc:spChg chg="del">
          <ac:chgData name="Frederik Beyer" userId="cb1f8727-ec42-4b23-b334-db13a0ff7830" providerId="ADAL" clId="{E491CBB8-35A5-4237-9DEF-36ACFF0AE6E1}" dt="2024-06-21T08:01:36.294" v="602" actId="26606"/>
          <ac:spMkLst>
            <pc:docMk/>
            <pc:sldMk cId="1165118906" sldId="266"/>
            <ac:spMk id="16" creationId="{975382D3-2E44-E6F5-900E-98E3C84AADF7}"/>
          </ac:spMkLst>
        </pc:spChg>
        <pc:spChg chg="add">
          <ac:chgData name="Frederik Beyer" userId="cb1f8727-ec42-4b23-b334-db13a0ff7830" providerId="ADAL" clId="{E491CBB8-35A5-4237-9DEF-36ACFF0AE6E1}" dt="2024-06-21T08:01:36.294" v="602" actId="26606"/>
          <ac:spMkLst>
            <pc:docMk/>
            <pc:sldMk cId="1165118906" sldId="266"/>
            <ac:spMk id="21" creationId="{A5BDA2C0-A07F-AA0E-8C6C-C488B0E568D9}"/>
          </ac:spMkLst>
        </pc:spChg>
        <pc:picChg chg="add mod ord modCrop">
          <ac:chgData name="Frederik Beyer" userId="cb1f8727-ec42-4b23-b334-db13a0ff7830" providerId="ADAL" clId="{E491CBB8-35A5-4237-9DEF-36ACFF0AE6E1}" dt="2024-06-21T08:01:58.379" v="606" actId="18131"/>
          <ac:picMkLst>
            <pc:docMk/>
            <pc:sldMk cId="1165118906" sldId="266"/>
            <ac:picMk id="2" creationId="{C24942C0-FDD5-097E-CB8F-32B1E568F09C}"/>
          </ac:picMkLst>
        </pc:picChg>
        <pc:picChg chg="del">
          <ac:chgData name="Frederik Beyer" userId="cb1f8727-ec42-4b23-b334-db13a0ff7830" providerId="ADAL" clId="{E491CBB8-35A5-4237-9DEF-36ACFF0AE6E1}" dt="2024-06-21T08:01:33.095" v="600" actId="478"/>
          <ac:picMkLst>
            <pc:docMk/>
            <pc:sldMk cId="1165118906" sldId="266"/>
            <ac:picMk id="7" creationId="{56C866E5-9620-F450-DC6A-214672159192}"/>
          </ac:picMkLst>
        </pc:picChg>
      </pc:sldChg>
      <pc:sldChg chg="addSp delSp modSp new mod">
        <pc:chgData name="Frederik Beyer" userId="cb1f8727-ec42-4b23-b334-db13a0ff7830" providerId="ADAL" clId="{E491CBB8-35A5-4237-9DEF-36ACFF0AE6E1}" dt="2024-06-21T08:44:20.911" v="1227" actId="20577"/>
        <pc:sldMkLst>
          <pc:docMk/>
          <pc:sldMk cId="2923684465" sldId="267"/>
        </pc:sldMkLst>
        <pc:spChg chg="mod">
          <ac:chgData name="Frederik Beyer" userId="cb1f8727-ec42-4b23-b334-db13a0ff7830" providerId="ADAL" clId="{E491CBB8-35A5-4237-9DEF-36ACFF0AE6E1}" dt="2024-06-21T08:03:13.570" v="702" actId="20577"/>
          <ac:spMkLst>
            <pc:docMk/>
            <pc:sldMk cId="2923684465" sldId="267"/>
            <ac:spMk id="2" creationId="{EBBEE260-2FAA-10E3-008C-397EA652ED36}"/>
          </ac:spMkLst>
        </pc:spChg>
        <pc:spChg chg="mod">
          <ac:chgData name="Frederik Beyer" userId="cb1f8727-ec42-4b23-b334-db13a0ff7830" providerId="ADAL" clId="{E491CBB8-35A5-4237-9DEF-36ACFF0AE6E1}" dt="2024-06-21T08:09:02.805" v="719" actId="14100"/>
          <ac:spMkLst>
            <pc:docMk/>
            <pc:sldMk cId="2923684465" sldId="267"/>
            <ac:spMk id="3" creationId="{B33EC4CA-9A52-908B-E870-F4A20AE58E64}"/>
          </ac:spMkLst>
        </pc:spChg>
        <pc:spChg chg="mod">
          <ac:chgData name="Frederik Beyer" userId="cb1f8727-ec42-4b23-b334-db13a0ff7830" providerId="ADAL" clId="{E491CBB8-35A5-4237-9DEF-36ACFF0AE6E1}" dt="2024-06-21T08:44:20.911" v="1227" actId="20577"/>
          <ac:spMkLst>
            <pc:docMk/>
            <pc:sldMk cId="2923684465" sldId="267"/>
            <ac:spMk id="4" creationId="{67365387-C71E-41DF-E080-ABBE03281326}"/>
          </ac:spMkLst>
        </pc:spChg>
        <pc:spChg chg="mod">
          <ac:chgData name="Frederik Beyer" userId="cb1f8727-ec42-4b23-b334-db13a0ff7830" providerId="ADAL" clId="{E491CBB8-35A5-4237-9DEF-36ACFF0AE6E1}" dt="2024-06-21T08:03:50.790" v="708"/>
          <ac:spMkLst>
            <pc:docMk/>
            <pc:sldMk cId="2923684465" sldId="267"/>
            <ac:spMk id="7" creationId="{A95D9B78-E895-368D-9AFC-1018079C816A}"/>
          </ac:spMkLst>
        </pc:spChg>
        <pc:spChg chg="mod">
          <ac:chgData name="Frederik Beyer" userId="cb1f8727-ec42-4b23-b334-db13a0ff7830" providerId="ADAL" clId="{E491CBB8-35A5-4237-9DEF-36ACFF0AE6E1}" dt="2024-06-21T08:03:50.790" v="708"/>
          <ac:spMkLst>
            <pc:docMk/>
            <pc:sldMk cId="2923684465" sldId="267"/>
            <ac:spMk id="8" creationId="{61B0FF2A-688C-E52D-251A-4B721095417F}"/>
          </ac:spMkLst>
        </pc:spChg>
        <pc:grpChg chg="add del mod">
          <ac:chgData name="Frederik Beyer" userId="cb1f8727-ec42-4b23-b334-db13a0ff7830" providerId="ADAL" clId="{E491CBB8-35A5-4237-9DEF-36ACFF0AE6E1}" dt="2024-06-21T08:03:58.328" v="709" actId="478"/>
          <ac:grpSpMkLst>
            <pc:docMk/>
            <pc:sldMk cId="2923684465" sldId="267"/>
            <ac:grpSpMk id="5" creationId="{BD230769-12E2-3EF1-A5C4-108CDBAF9C6A}"/>
          </ac:grpSpMkLst>
        </pc:grpChg>
        <pc:picChg chg="mod">
          <ac:chgData name="Frederik Beyer" userId="cb1f8727-ec42-4b23-b334-db13a0ff7830" providerId="ADAL" clId="{E491CBB8-35A5-4237-9DEF-36ACFF0AE6E1}" dt="2024-06-21T08:03:50.790" v="708"/>
          <ac:picMkLst>
            <pc:docMk/>
            <pc:sldMk cId="2923684465" sldId="267"/>
            <ac:picMk id="6" creationId="{9076D0A1-6C08-B9F8-13EA-FEB574605156}"/>
          </ac:picMkLst>
        </pc:picChg>
        <pc:picChg chg="add mod">
          <ac:chgData name="Frederik Beyer" userId="cb1f8727-ec42-4b23-b334-db13a0ff7830" providerId="ADAL" clId="{E491CBB8-35A5-4237-9DEF-36ACFF0AE6E1}" dt="2024-06-21T08:08:57.105" v="718" actId="1076"/>
          <ac:picMkLst>
            <pc:docMk/>
            <pc:sldMk cId="2923684465" sldId="267"/>
            <ac:picMk id="9" creationId="{5BD1E50E-4013-464B-E916-3F4673A49EC7}"/>
          </ac:picMkLst>
        </pc:picChg>
      </pc:sldChg>
      <pc:sldChg chg="addSp delSp modSp new mod">
        <pc:chgData name="Frederik Beyer" userId="cb1f8727-ec42-4b23-b334-db13a0ff7830" providerId="ADAL" clId="{E491CBB8-35A5-4237-9DEF-36ACFF0AE6E1}" dt="2024-06-21T08:44:13.492" v="1226" actId="20577"/>
        <pc:sldMkLst>
          <pc:docMk/>
          <pc:sldMk cId="2022610492" sldId="268"/>
        </pc:sldMkLst>
        <pc:spChg chg="del">
          <ac:chgData name="Frederik Beyer" userId="cb1f8727-ec42-4b23-b334-db13a0ff7830" providerId="ADAL" clId="{E491CBB8-35A5-4237-9DEF-36ACFF0AE6E1}" dt="2024-06-21T08:09:48.201" v="721"/>
          <ac:spMkLst>
            <pc:docMk/>
            <pc:sldMk cId="2022610492" sldId="268"/>
            <ac:spMk id="2" creationId="{8C2A9AFC-C94E-C037-C39F-30FEF3BC4FE8}"/>
          </ac:spMkLst>
        </pc:spChg>
        <pc:spChg chg="mod">
          <ac:chgData name="Frederik Beyer" userId="cb1f8727-ec42-4b23-b334-db13a0ff7830" providerId="ADAL" clId="{E491CBB8-35A5-4237-9DEF-36ACFF0AE6E1}" dt="2024-06-21T08:10:15.482" v="770" actId="20577"/>
          <ac:spMkLst>
            <pc:docMk/>
            <pc:sldMk cId="2022610492" sldId="268"/>
            <ac:spMk id="3" creationId="{CC8DBA4A-56CC-9489-D950-1BE4B785A212}"/>
          </ac:spMkLst>
        </pc:spChg>
        <pc:spChg chg="mod">
          <ac:chgData name="Frederik Beyer" userId="cb1f8727-ec42-4b23-b334-db13a0ff7830" providerId="ADAL" clId="{E491CBB8-35A5-4237-9DEF-36ACFF0AE6E1}" dt="2024-06-21T08:14:49.615" v="827" actId="255"/>
          <ac:spMkLst>
            <pc:docMk/>
            <pc:sldMk cId="2022610492" sldId="268"/>
            <ac:spMk id="4" creationId="{6AA5C628-90A6-2005-A518-EEA3ADA27DF0}"/>
          </ac:spMkLst>
        </pc:spChg>
        <pc:spChg chg="mod">
          <ac:chgData name="Frederik Beyer" userId="cb1f8727-ec42-4b23-b334-db13a0ff7830" providerId="ADAL" clId="{E491CBB8-35A5-4237-9DEF-36ACFF0AE6E1}" dt="2024-06-21T08:44:13.492" v="1226" actId="20577"/>
          <ac:spMkLst>
            <pc:docMk/>
            <pc:sldMk cId="2022610492" sldId="268"/>
            <ac:spMk id="5" creationId="{88F2AC18-60CD-381A-7F69-8F529AA63FC6}"/>
          </ac:spMkLst>
        </pc:spChg>
        <pc:picChg chg="add mod">
          <ac:chgData name="Frederik Beyer" userId="cb1f8727-ec42-4b23-b334-db13a0ff7830" providerId="ADAL" clId="{E491CBB8-35A5-4237-9DEF-36ACFF0AE6E1}" dt="2024-06-21T08:09:48.201" v="721"/>
          <ac:picMkLst>
            <pc:docMk/>
            <pc:sldMk cId="2022610492" sldId="268"/>
            <ac:picMk id="7" creationId="{73B0F0A7-A9EB-7E5D-3142-175EDCEB4291}"/>
          </ac:picMkLst>
        </pc:picChg>
      </pc:sldChg>
      <pc:sldChg chg="addSp delSp modSp add mod ord">
        <pc:chgData name="Frederik Beyer" userId="cb1f8727-ec42-4b23-b334-db13a0ff7830" providerId="ADAL" clId="{E491CBB8-35A5-4237-9DEF-36ACFF0AE6E1}" dt="2024-06-21T08:44:06.825" v="1225" actId="20577"/>
        <pc:sldMkLst>
          <pc:docMk/>
          <pc:sldMk cId="3854437702" sldId="269"/>
        </pc:sldMkLst>
        <pc:spChg chg="mod">
          <ac:chgData name="Frederik Beyer" userId="cb1f8727-ec42-4b23-b334-db13a0ff7830" providerId="ADAL" clId="{E491CBB8-35A5-4237-9DEF-36ACFF0AE6E1}" dt="2024-06-21T08:19:25.404" v="900" actId="20577"/>
          <ac:spMkLst>
            <pc:docMk/>
            <pc:sldMk cId="3854437702" sldId="269"/>
            <ac:spMk id="2" creationId="{C9996CF2-2366-08C4-4EC6-EF306629371B}"/>
          </ac:spMkLst>
        </pc:spChg>
        <pc:spChg chg="mod">
          <ac:chgData name="Frederik Beyer" userId="cb1f8727-ec42-4b23-b334-db13a0ff7830" providerId="ADAL" clId="{E491CBB8-35A5-4237-9DEF-36ACFF0AE6E1}" dt="2024-06-21T08:24:20.484" v="983" actId="1036"/>
          <ac:spMkLst>
            <pc:docMk/>
            <pc:sldMk cId="3854437702" sldId="269"/>
            <ac:spMk id="3" creationId="{235A5D7C-7731-2C00-80B8-D34AFA482544}"/>
          </ac:spMkLst>
        </pc:spChg>
        <pc:spChg chg="mod">
          <ac:chgData name="Frederik Beyer" userId="cb1f8727-ec42-4b23-b334-db13a0ff7830" providerId="ADAL" clId="{E491CBB8-35A5-4237-9DEF-36ACFF0AE6E1}" dt="2024-06-21T08:44:06.825" v="1225" actId="20577"/>
          <ac:spMkLst>
            <pc:docMk/>
            <pc:sldMk cId="3854437702" sldId="269"/>
            <ac:spMk id="4" creationId="{4D6DBDA3-152D-DC17-2E01-E4209C3E3FFC}"/>
          </ac:spMkLst>
        </pc:spChg>
        <pc:spChg chg="mod">
          <ac:chgData name="Frederik Beyer" userId="cb1f8727-ec42-4b23-b334-db13a0ff7830" providerId="ADAL" clId="{E491CBB8-35A5-4237-9DEF-36ACFF0AE6E1}" dt="2024-06-21T08:19:32.230" v="901" actId="14100"/>
          <ac:spMkLst>
            <pc:docMk/>
            <pc:sldMk cId="3854437702" sldId="269"/>
            <ac:spMk id="5" creationId="{C9D74FC3-57DB-72DF-DA2C-157410C1C31D}"/>
          </ac:spMkLst>
        </pc:spChg>
        <pc:spChg chg="del">
          <ac:chgData name="Frederik Beyer" userId="cb1f8727-ec42-4b23-b334-db13a0ff7830" providerId="ADAL" clId="{E491CBB8-35A5-4237-9DEF-36ACFF0AE6E1}" dt="2024-06-21T08:22:14.797" v="938" actId="478"/>
          <ac:spMkLst>
            <pc:docMk/>
            <pc:sldMk cId="3854437702" sldId="269"/>
            <ac:spMk id="6" creationId="{FD99112B-E94F-2B1D-0AA2-C5C901F3CCF6}"/>
          </ac:spMkLst>
        </pc:spChg>
        <pc:picChg chg="add mod">
          <ac:chgData name="Frederik Beyer" userId="cb1f8727-ec42-4b23-b334-db13a0ff7830" providerId="ADAL" clId="{E491CBB8-35A5-4237-9DEF-36ACFF0AE6E1}" dt="2024-06-21T08:24:07.012" v="977" actId="1076"/>
          <ac:picMkLst>
            <pc:docMk/>
            <pc:sldMk cId="3854437702" sldId="269"/>
            <ac:picMk id="7" creationId="{F191290A-C052-C413-22CD-7DAD4C4DE313}"/>
          </ac:picMkLst>
        </pc:picChg>
        <pc:picChg chg="add mod">
          <ac:chgData name="Frederik Beyer" userId="cb1f8727-ec42-4b23-b334-db13a0ff7830" providerId="ADAL" clId="{E491CBB8-35A5-4237-9DEF-36ACFF0AE6E1}" dt="2024-06-21T08:24:08.909" v="978" actId="1076"/>
          <ac:picMkLst>
            <pc:docMk/>
            <pc:sldMk cId="3854437702" sldId="269"/>
            <ac:picMk id="8" creationId="{0123E0C1-C513-1C87-A315-71923750A914}"/>
          </ac:picMkLst>
        </pc:picChg>
        <pc:picChg chg="add mod">
          <ac:chgData name="Frederik Beyer" userId="cb1f8727-ec42-4b23-b334-db13a0ff7830" providerId="ADAL" clId="{E491CBB8-35A5-4237-9DEF-36ACFF0AE6E1}" dt="2024-06-21T08:24:01.142" v="976" actId="1035"/>
          <ac:picMkLst>
            <pc:docMk/>
            <pc:sldMk cId="3854437702" sldId="269"/>
            <ac:picMk id="9" creationId="{935FFADA-9091-DCD0-37F1-B65E7D6ED4BF}"/>
          </ac:picMkLst>
        </pc:picChg>
        <pc:picChg chg="add mod">
          <ac:chgData name="Frederik Beyer" userId="cb1f8727-ec42-4b23-b334-db13a0ff7830" providerId="ADAL" clId="{E491CBB8-35A5-4237-9DEF-36ACFF0AE6E1}" dt="2024-06-21T08:24:11.486" v="979" actId="1076"/>
          <ac:picMkLst>
            <pc:docMk/>
            <pc:sldMk cId="3854437702" sldId="269"/>
            <ac:picMk id="10" creationId="{7E7DA7CE-1ED2-37B9-01F1-395980B720CD}"/>
          </ac:picMkLst>
        </pc:picChg>
        <pc:picChg chg="add mod">
          <ac:chgData name="Frederik Beyer" userId="cb1f8727-ec42-4b23-b334-db13a0ff7830" providerId="ADAL" clId="{E491CBB8-35A5-4237-9DEF-36ACFF0AE6E1}" dt="2024-06-21T08:23:58.079" v="971" actId="571"/>
          <ac:picMkLst>
            <pc:docMk/>
            <pc:sldMk cId="3854437702" sldId="269"/>
            <ac:picMk id="11" creationId="{6D890048-0845-F704-AE85-FF64B6E92A24}"/>
          </ac:picMkLst>
        </pc:picChg>
        <pc:picChg chg="add mod">
          <ac:chgData name="Frederik Beyer" userId="cb1f8727-ec42-4b23-b334-db13a0ff7830" providerId="ADAL" clId="{E491CBB8-35A5-4237-9DEF-36ACFF0AE6E1}" dt="2024-06-21T08:23:58.079" v="971" actId="571"/>
          <ac:picMkLst>
            <pc:docMk/>
            <pc:sldMk cId="3854437702" sldId="269"/>
            <ac:picMk id="12" creationId="{F0A96ADC-C48E-B513-52F7-E95B8F6201C9}"/>
          </ac:picMkLst>
        </pc:picChg>
        <pc:picChg chg="add mod">
          <ac:chgData name="Frederik Beyer" userId="cb1f8727-ec42-4b23-b334-db13a0ff7830" providerId="ADAL" clId="{E491CBB8-35A5-4237-9DEF-36ACFF0AE6E1}" dt="2024-06-21T08:23:58.079" v="971" actId="571"/>
          <ac:picMkLst>
            <pc:docMk/>
            <pc:sldMk cId="3854437702" sldId="269"/>
            <ac:picMk id="13" creationId="{B5EE4658-2036-DDAB-FF85-6E81879FDB0B}"/>
          </ac:picMkLst>
        </pc:picChg>
      </pc:sldChg>
      <pc:sldChg chg="addSp delSp modSp add mod ord">
        <pc:chgData name="Frederik Beyer" userId="cb1f8727-ec42-4b23-b334-db13a0ff7830" providerId="ADAL" clId="{E491CBB8-35A5-4237-9DEF-36ACFF0AE6E1}" dt="2024-06-21T08:29:47.412" v="1035" actId="732"/>
        <pc:sldMkLst>
          <pc:docMk/>
          <pc:sldMk cId="3487031891" sldId="270"/>
        </pc:sldMkLst>
        <pc:spChg chg="mod">
          <ac:chgData name="Frederik Beyer" userId="cb1f8727-ec42-4b23-b334-db13a0ff7830" providerId="ADAL" clId="{E491CBB8-35A5-4237-9DEF-36ACFF0AE6E1}" dt="2024-06-21T08:26:04.200" v="1003" actId="20577"/>
          <ac:spMkLst>
            <pc:docMk/>
            <pc:sldMk cId="3487031891" sldId="270"/>
            <ac:spMk id="3" creationId="{31D7C3A7-3110-FF92-8872-7CF6C715E1A8}"/>
          </ac:spMkLst>
        </pc:spChg>
        <pc:spChg chg="mod">
          <ac:chgData name="Frederik Beyer" userId="cb1f8727-ec42-4b23-b334-db13a0ff7830" providerId="ADAL" clId="{E491CBB8-35A5-4237-9DEF-36ACFF0AE6E1}" dt="2024-06-21T08:26:18.785" v="1005" actId="14100"/>
          <ac:spMkLst>
            <pc:docMk/>
            <pc:sldMk cId="3487031891" sldId="270"/>
            <ac:spMk id="5" creationId="{EA4160AF-11A5-CA80-BC51-DC54AF90D405}"/>
          </ac:spMkLst>
        </pc:spChg>
        <pc:picChg chg="del">
          <ac:chgData name="Frederik Beyer" userId="cb1f8727-ec42-4b23-b334-db13a0ff7830" providerId="ADAL" clId="{E491CBB8-35A5-4237-9DEF-36ACFF0AE6E1}" dt="2024-06-21T08:26:22.093" v="1006" actId="478"/>
          <ac:picMkLst>
            <pc:docMk/>
            <pc:sldMk cId="3487031891" sldId="270"/>
            <ac:picMk id="2" creationId="{C24942C0-FDD5-097E-CB8F-32B1E568F09C}"/>
          </ac:picMkLst>
        </pc:picChg>
        <pc:picChg chg="add mod ord modCrop">
          <ac:chgData name="Frederik Beyer" userId="cb1f8727-ec42-4b23-b334-db13a0ff7830" providerId="ADAL" clId="{E491CBB8-35A5-4237-9DEF-36ACFF0AE6E1}" dt="2024-06-21T08:29:47.412" v="1035" actId="732"/>
          <ac:picMkLst>
            <pc:docMk/>
            <pc:sldMk cId="3487031891" sldId="270"/>
            <ac:picMk id="6" creationId="{207ABFDD-DE7E-FCF6-0EF5-87B8406CB637}"/>
          </ac:picMkLst>
        </pc:picChg>
      </pc:sldChg>
      <pc:sldChg chg="addSp modSp new mod">
        <pc:chgData name="Frederik Beyer" userId="cb1f8727-ec42-4b23-b334-db13a0ff7830" providerId="ADAL" clId="{E491CBB8-35A5-4237-9DEF-36ACFF0AE6E1}" dt="2024-06-21T08:43:10.842" v="1223" actId="1037"/>
        <pc:sldMkLst>
          <pc:docMk/>
          <pc:sldMk cId="3993656038" sldId="271"/>
        </pc:sldMkLst>
        <pc:spChg chg="mod">
          <ac:chgData name="Frederik Beyer" userId="cb1f8727-ec42-4b23-b334-db13a0ff7830" providerId="ADAL" clId="{E491CBB8-35A5-4237-9DEF-36ACFF0AE6E1}" dt="2024-06-21T08:36:36.104" v="1127" actId="20577"/>
          <ac:spMkLst>
            <pc:docMk/>
            <pc:sldMk cId="3993656038" sldId="271"/>
            <ac:spMk id="2" creationId="{12360E8B-F9AA-258C-786C-C272074BEFF8}"/>
          </ac:spMkLst>
        </pc:spChg>
        <pc:spChg chg="mod">
          <ac:chgData name="Frederik Beyer" userId="cb1f8727-ec42-4b23-b334-db13a0ff7830" providerId="ADAL" clId="{E491CBB8-35A5-4237-9DEF-36ACFF0AE6E1}" dt="2024-06-21T08:39:14.121" v="1184" actId="1076"/>
          <ac:spMkLst>
            <pc:docMk/>
            <pc:sldMk cId="3993656038" sldId="271"/>
            <ac:spMk id="3" creationId="{2CEA815D-FF4F-1E0F-BBF5-44410DDAF7A4}"/>
          </ac:spMkLst>
        </pc:spChg>
        <pc:spChg chg="mod">
          <ac:chgData name="Frederik Beyer" userId="cb1f8727-ec42-4b23-b334-db13a0ff7830" providerId="ADAL" clId="{E491CBB8-35A5-4237-9DEF-36ACFF0AE6E1}" dt="2024-06-21T08:36:15.729" v="1063" actId="20577"/>
          <ac:spMkLst>
            <pc:docMk/>
            <pc:sldMk cId="3993656038" sldId="271"/>
            <ac:spMk id="4" creationId="{C7F48910-4E64-D3D6-B3D7-A390BDFFFDC2}"/>
          </ac:spMkLst>
        </pc:spChg>
        <pc:spChg chg="add mod">
          <ac:chgData name="Frederik Beyer" userId="cb1f8727-ec42-4b23-b334-db13a0ff7830" providerId="ADAL" clId="{E491CBB8-35A5-4237-9DEF-36ACFF0AE6E1}" dt="2024-06-21T08:43:10.842" v="1223" actId="1037"/>
          <ac:spMkLst>
            <pc:docMk/>
            <pc:sldMk cId="3993656038" sldId="271"/>
            <ac:spMk id="6" creationId="{E5F415AE-BD1B-E4D4-16A5-ED2C126BC0ED}"/>
          </ac:spMkLst>
        </pc:spChg>
        <pc:spChg chg="add mod">
          <ac:chgData name="Frederik Beyer" userId="cb1f8727-ec42-4b23-b334-db13a0ff7830" providerId="ADAL" clId="{E491CBB8-35A5-4237-9DEF-36ACFF0AE6E1}" dt="2024-06-21T08:43:10.842" v="1223" actId="1037"/>
          <ac:spMkLst>
            <pc:docMk/>
            <pc:sldMk cId="3993656038" sldId="271"/>
            <ac:spMk id="7" creationId="{BD35ECFF-63CB-9537-8EC8-7BFDE1CDB93A}"/>
          </ac:spMkLst>
        </pc:spChg>
        <pc:spChg chg="add mod">
          <ac:chgData name="Frederik Beyer" userId="cb1f8727-ec42-4b23-b334-db13a0ff7830" providerId="ADAL" clId="{E491CBB8-35A5-4237-9DEF-36ACFF0AE6E1}" dt="2024-06-21T08:42:56.695" v="1216" actId="1037"/>
          <ac:spMkLst>
            <pc:docMk/>
            <pc:sldMk cId="3993656038" sldId="271"/>
            <ac:spMk id="8" creationId="{836286A9-9114-79D4-A19A-99728B6E6F7F}"/>
          </ac:spMkLst>
        </pc:spChg>
        <pc:picChg chg="add mod">
          <ac:chgData name="Frederik Beyer" userId="cb1f8727-ec42-4b23-b334-db13a0ff7830" providerId="ADAL" clId="{E491CBB8-35A5-4237-9DEF-36ACFF0AE6E1}" dt="2024-06-21T08:42:56.695" v="1216" actId="1037"/>
          <ac:picMkLst>
            <pc:docMk/>
            <pc:sldMk cId="3993656038" sldId="271"/>
            <ac:picMk id="5" creationId="{FF4C5EA4-6CEC-C15F-23CA-4BC42D48E4A2}"/>
          </ac:picMkLst>
        </pc:picChg>
      </pc:sldChg>
      <pc:sldChg chg="addSp delSp modSp new mod">
        <pc:chgData name="Frederik Beyer" userId="cb1f8727-ec42-4b23-b334-db13a0ff7830" providerId="ADAL" clId="{E491CBB8-35A5-4237-9DEF-36ACFF0AE6E1}" dt="2024-06-21T08:48:31.462" v="1352" actId="14100"/>
        <pc:sldMkLst>
          <pc:docMk/>
          <pc:sldMk cId="584664192" sldId="272"/>
        </pc:sldMkLst>
        <pc:spChg chg="mod">
          <ac:chgData name="Frederik Beyer" userId="cb1f8727-ec42-4b23-b334-db13a0ff7830" providerId="ADAL" clId="{E491CBB8-35A5-4237-9DEF-36ACFF0AE6E1}" dt="2024-06-21T08:46:03.075" v="1326" actId="20577"/>
          <ac:spMkLst>
            <pc:docMk/>
            <pc:sldMk cId="584664192" sldId="272"/>
            <ac:spMk id="2" creationId="{18E81C6B-C3BE-966B-8C3E-EE15B76800FE}"/>
          </ac:spMkLst>
        </pc:spChg>
        <pc:spChg chg="mod">
          <ac:chgData name="Frederik Beyer" userId="cb1f8727-ec42-4b23-b334-db13a0ff7830" providerId="ADAL" clId="{E491CBB8-35A5-4237-9DEF-36ACFF0AE6E1}" dt="2024-06-21T08:46:54.993" v="1340" actId="2711"/>
          <ac:spMkLst>
            <pc:docMk/>
            <pc:sldMk cId="584664192" sldId="272"/>
            <ac:spMk id="3" creationId="{70A47C33-697E-54D3-BD2F-B40070271C77}"/>
          </ac:spMkLst>
        </pc:spChg>
        <pc:spChg chg="mod">
          <ac:chgData name="Frederik Beyer" userId="cb1f8727-ec42-4b23-b334-db13a0ff7830" providerId="ADAL" clId="{E491CBB8-35A5-4237-9DEF-36ACFF0AE6E1}" dt="2024-06-21T08:45:48.097" v="1285" actId="20577"/>
          <ac:spMkLst>
            <pc:docMk/>
            <pc:sldMk cId="584664192" sldId="272"/>
            <ac:spMk id="4" creationId="{D9F0E882-B58E-7777-8CB5-EFC65DCB1998}"/>
          </ac:spMkLst>
        </pc:spChg>
        <pc:spChg chg="del">
          <ac:chgData name="Frederik Beyer" userId="cb1f8727-ec42-4b23-b334-db13a0ff7830" providerId="ADAL" clId="{E491CBB8-35A5-4237-9DEF-36ACFF0AE6E1}" dt="2024-06-21T08:45:31.444" v="1266"/>
          <ac:spMkLst>
            <pc:docMk/>
            <pc:sldMk cId="584664192" sldId="272"/>
            <ac:spMk id="5" creationId="{DF0CD033-1602-0B02-3B7A-E0182BDBBE7C}"/>
          </ac:spMkLst>
        </pc:spChg>
        <pc:spChg chg="add del">
          <ac:chgData name="Frederik Beyer" userId="cb1f8727-ec42-4b23-b334-db13a0ff7830" providerId="ADAL" clId="{E491CBB8-35A5-4237-9DEF-36ACFF0AE6E1}" dt="2024-06-21T08:45:17.641" v="1265" actId="22"/>
          <ac:spMkLst>
            <pc:docMk/>
            <pc:sldMk cId="584664192" sldId="272"/>
            <ac:spMk id="7" creationId="{8A6C9BA4-7401-8C66-DBDE-720C53AD56AE}"/>
          </ac:spMkLst>
        </pc:spChg>
        <pc:spChg chg="add mod">
          <ac:chgData name="Frederik Beyer" userId="cb1f8727-ec42-4b23-b334-db13a0ff7830" providerId="ADAL" clId="{E491CBB8-35A5-4237-9DEF-36ACFF0AE6E1}" dt="2024-06-21T08:48:31.462" v="1352" actId="14100"/>
          <ac:spMkLst>
            <pc:docMk/>
            <pc:sldMk cId="584664192" sldId="272"/>
            <ac:spMk id="9" creationId="{4E97F6F7-1A8B-178E-1722-03F72FAA13F5}"/>
          </ac:spMkLst>
        </pc:spChg>
        <pc:picChg chg="add mod">
          <ac:chgData name="Frederik Beyer" userId="cb1f8727-ec42-4b23-b334-db13a0ff7830" providerId="ADAL" clId="{E491CBB8-35A5-4237-9DEF-36ACFF0AE6E1}" dt="2024-06-21T08:45:31.444" v="1266"/>
          <ac:picMkLst>
            <pc:docMk/>
            <pc:sldMk cId="584664192" sldId="272"/>
            <ac:picMk id="8" creationId="{1A98B4C8-F2C2-097C-DB33-6A2669B2CDAF}"/>
          </ac:picMkLst>
        </pc:picChg>
      </pc:sldChg>
      <pc:sldChg chg="addSp modSp new mod">
        <pc:chgData name="Frederik Beyer" userId="cb1f8727-ec42-4b23-b334-db13a0ff7830" providerId="ADAL" clId="{E491CBB8-35A5-4237-9DEF-36ACFF0AE6E1}" dt="2024-06-21T08:53:42.872" v="1470" actId="1036"/>
        <pc:sldMkLst>
          <pc:docMk/>
          <pc:sldMk cId="545052069" sldId="273"/>
        </pc:sldMkLst>
        <pc:spChg chg="mod">
          <ac:chgData name="Frederik Beyer" userId="cb1f8727-ec42-4b23-b334-db13a0ff7830" providerId="ADAL" clId="{E491CBB8-35A5-4237-9DEF-36ACFF0AE6E1}" dt="2024-06-21T08:49:25.015" v="1395" actId="20577"/>
          <ac:spMkLst>
            <pc:docMk/>
            <pc:sldMk cId="545052069" sldId="273"/>
            <ac:spMk id="2" creationId="{D5AA8CB1-BA48-D00C-6D0D-29BB089FEBC6}"/>
          </ac:spMkLst>
        </pc:spChg>
        <pc:spChg chg="mod">
          <ac:chgData name="Frederik Beyer" userId="cb1f8727-ec42-4b23-b334-db13a0ff7830" providerId="ADAL" clId="{E491CBB8-35A5-4237-9DEF-36ACFF0AE6E1}" dt="2024-06-21T08:53:42.872" v="1470" actId="1036"/>
          <ac:spMkLst>
            <pc:docMk/>
            <pc:sldMk cId="545052069" sldId="273"/>
            <ac:spMk id="3" creationId="{74B01DB2-B917-613D-568E-F05F9C583C31}"/>
          </ac:spMkLst>
        </pc:spChg>
        <pc:spChg chg="mod">
          <ac:chgData name="Frederik Beyer" userId="cb1f8727-ec42-4b23-b334-db13a0ff7830" providerId="ADAL" clId="{E491CBB8-35A5-4237-9DEF-36ACFF0AE6E1}" dt="2024-06-21T08:49:12.032" v="1354"/>
          <ac:spMkLst>
            <pc:docMk/>
            <pc:sldMk cId="545052069" sldId="273"/>
            <ac:spMk id="4" creationId="{8854EC0D-62AF-D41A-BA7C-7EF14F7CA6D5}"/>
          </ac:spMkLst>
        </pc:spChg>
        <pc:spChg chg="add mod">
          <ac:chgData name="Frederik Beyer" userId="cb1f8727-ec42-4b23-b334-db13a0ff7830" providerId="ADAL" clId="{E491CBB8-35A5-4237-9DEF-36ACFF0AE6E1}" dt="2024-06-21T08:53:30.325" v="1464" actId="1038"/>
          <ac:spMkLst>
            <pc:docMk/>
            <pc:sldMk cId="545052069" sldId="273"/>
            <ac:spMk id="8" creationId="{AD5B1921-E60C-B267-0DC9-87BA1BE01380}"/>
          </ac:spMkLst>
        </pc:spChg>
        <pc:picChg chg="add mod">
          <ac:chgData name="Frederik Beyer" userId="cb1f8727-ec42-4b23-b334-db13a0ff7830" providerId="ADAL" clId="{E491CBB8-35A5-4237-9DEF-36ACFF0AE6E1}" dt="2024-06-21T08:52:05.732" v="1439" actId="1076"/>
          <ac:picMkLst>
            <pc:docMk/>
            <pc:sldMk cId="545052069" sldId="273"/>
            <ac:picMk id="7" creationId="{02607A56-4A1E-9A91-B05B-86B087A62D4E}"/>
          </ac:picMkLst>
        </pc:picChg>
        <pc:cxnChg chg="add mod">
          <ac:chgData name="Frederik Beyer" userId="cb1f8727-ec42-4b23-b334-db13a0ff7830" providerId="ADAL" clId="{E491CBB8-35A5-4237-9DEF-36ACFF0AE6E1}" dt="2024-06-21T08:51:41.042" v="1434" actId="1076"/>
          <ac:cxnSpMkLst>
            <pc:docMk/>
            <pc:sldMk cId="545052069" sldId="273"/>
            <ac:cxnSpMk id="5" creationId="{EBEF40C4-40D1-2346-C817-58DB6C38CFBC}"/>
          </ac:cxnSpMkLst>
        </pc:cxnChg>
        <pc:cxnChg chg="add mod">
          <ac:chgData name="Frederik Beyer" userId="cb1f8727-ec42-4b23-b334-db13a0ff7830" providerId="ADAL" clId="{E491CBB8-35A5-4237-9DEF-36ACFF0AE6E1}" dt="2024-06-21T08:51:52.337" v="1435"/>
          <ac:cxnSpMkLst>
            <pc:docMk/>
            <pc:sldMk cId="545052069" sldId="273"/>
            <ac:cxnSpMk id="6" creationId="{04A4B152-1CDC-CFBA-B2C1-935BD29EAD9E}"/>
          </ac:cxnSpMkLst>
        </pc:cxnChg>
      </pc:sldChg>
      <pc:sldChg chg="addSp delSp modSp add mod ord">
        <pc:chgData name="Frederik Beyer" userId="cb1f8727-ec42-4b23-b334-db13a0ff7830" providerId="ADAL" clId="{E491CBB8-35A5-4237-9DEF-36ACFF0AE6E1}" dt="2024-06-21T09:00:23.192" v="1650" actId="14100"/>
        <pc:sldMkLst>
          <pc:docMk/>
          <pc:sldMk cId="2793015890" sldId="274"/>
        </pc:sldMkLst>
        <pc:spChg chg="mod">
          <ac:chgData name="Frederik Beyer" userId="cb1f8727-ec42-4b23-b334-db13a0ff7830" providerId="ADAL" clId="{E491CBB8-35A5-4237-9DEF-36ACFF0AE6E1}" dt="2024-06-21T08:58:24.860" v="1599" actId="207"/>
          <ac:spMkLst>
            <pc:docMk/>
            <pc:sldMk cId="2793015890" sldId="274"/>
            <ac:spMk id="2" creationId="{C9996CF2-2366-08C4-4EC6-EF306629371B}"/>
          </ac:spMkLst>
        </pc:spChg>
        <pc:spChg chg="mod">
          <ac:chgData name="Frederik Beyer" userId="cb1f8727-ec42-4b23-b334-db13a0ff7830" providerId="ADAL" clId="{E491CBB8-35A5-4237-9DEF-36ACFF0AE6E1}" dt="2024-06-21T08:58:06.502" v="1597" actId="207"/>
          <ac:spMkLst>
            <pc:docMk/>
            <pc:sldMk cId="2793015890" sldId="274"/>
            <ac:spMk id="3" creationId="{235A5D7C-7731-2C00-80B8-D34AFA482544}"/>
          </ac:spMkLst>
        </pc:spChg>
        <pc:spChg chg="mod">
          <ac:chgData name="Frederik Beyer" userId="cb1f8727-ec42-4b23-b334-db13a0ff7830" providerId="ADAL" clId="{E491CBB8-35A5-4237-9DEF-36ACFF0AE6E1}" dt="2024-06-21T08:54:45.187" v="1494" actId="20577"/>
          <ac:spMkLst>
            <pc:docMk/>
            <pc:sldMk cId="2793015890" sldId="274"/>
            <ac:spMk id="4" creationId="{4D6DBDA3-152D-DC17-2E01-E4209C3E3FFC}"/>
          </ac:spMkLst>
        </pc:spChg>
        <pc:spChg chg="mod">
          <ac:chgData name="Frederik Beyer" userId="cb1f8727-ec42-4b23-b334-db13a0ff7830" providerId="ADAL" clId="{E491CBB8-35A5-4237-9DEF-36ACFF0AE6E1}" dt="2024-06-21T08:59:14.293" v="1611" actId="1076"/>
          <ac:spMkLst>
            <pc:docMk/>
            <pc:sldMk cId="2793015890" sldId="274"/>
            <ac:spMk id="5" creationId="{C9D74FC3-57DB-72DF-DA2C-157410C1C31D}"/>
          </ac:spMkLst>
        </pc:spChg>
        <pc:spChg chg="add mod">
          <ac:chgData name="Frederik Beyer" userId="cb1f8727-ec42-4b23-b334-db13a0ff7830" providerId="ADAL" clId="{E491CBB8-35A5-4237-9DEF-36ACFF0AE6E1}" dt="2024-06-21T09:00:23.192" v="1650" actId="14100"/>
          <ac:spMkLst>
            <pc:docMk/>
            <pc:sldMk cId="2793015890" sldId="274"/>
            <ac:spMk id="6" creationId="{23979550-16F6-B046-3765-0610B5382D02}"/>
          </ac:spMkLst>
        </pc:spChg>
        <pc:picChg chg="del">
          <ac:chgData name="Frederik Beyer" userId="cb1f8727-ec42-4b23-b334-db13a0ff7830" providerId="ADAL" clId="{E491CBB8-35A5-4237-9DEF-36ACFF0AE6E1}" dt="2024-06-21T08:58:42.623" v="1600" actId="478"/>
          <ac:picMkLst>
            <pc:docMk/>
            <pc:sldMk cId="2793015890" sldId="274"/>
            <ac:picMk id="7" creationId="{F191290A-C052-C413-22CD-7DAD4C4DE313}"/>
          </ac:picMkLst>
        </pc:picChg>
        <pc:picChg chg="del">
          <ac:chgData name="Frederik Beyer" userId="cb1f8727-ec42-4b23-b334-db13a0ff7830" providerId="ADAL" clId="{E491CBB8-35A5-4237-9DEF-36ACFF0AE6E1}" dt="2024-06-21T08:58:45.043" v="1601" actId="478"/>
          <ac:picMkLst>
            <pc:docMk/>
            <pc:sldMk cId="2793015890" sldId="274"/>
            <ac:picMk id="8" creationId="{0123E0C1-C513-1C87-A315-71923750A914}"/>
          </ac:picMkLst>
        </pc:picChg>
        <pc:picChg chg="del">
          <ac:chgData name="Frederik Beyer" userId="cb1f8727-ec42-4b23-b334-db13a0ff7830" providerId="ADAL" clId="{E491CBB8-35A5-4237-9DEF-36ACFF0AE6E1}" dt="2024-06-21T08:58:45.043" v="1601" actId="478"/>
          <ac:picMkLst>
            <pc:docMk/>
            <pc:sldMk cId="2793015890" sldId="274"/>
            <ac:picMk id="9" creationId="{935FFADA-9091-DCD0-37F1-B65E7D6ED4BF}"/>
          </ac:picMkLst>
        </pc:picChg>
        <pc:picChg chg="del">
          <ac:chgData name="Frederik Beyer" userId="cb1f8727-ec42-4b23-b334-db13a0ff7830" providerId="ADAL" clId="{E491CBB8-35A5-4237-9DEF-36ACFF0AE6E1}" dt="2024-06-21T08:58:42.623" v="1600" actId="478"/>
          <ac:picMkLst>
            <pc:docMk/>
            <pc:sldMk cId="2793015890" sldId="274"/>
            <ac:picMk id="10" creationId="{7E7DA7CE-1ED2-37B9-01F1-395980B720CD}"/>
          </ac:picMkLst>
        </pc:picChg>
      </pc:sldChg>
      <pc:sldChg chg="addSp delSp modSp add mod ord">
        <pc:chgData name="Frederik Beyer" userId="cb1f8727-ec42-4b23-b334-db13a0ff7830" providerId="ADAL" clId="{E491CBB8-35A5-4237-9DEF-36ACFF0AE6E1}" dt="2024-06-21T09:04:07.886" v="1769" actId="18131"/>
        <pc:sldMkLst>
          <pc:docMk/>
          <pc:sldMk cId="1011555644" sldId="275"/>
        </pc:sldMkLst>
        <pc:spChg chg="mod">
          <ac:chgData name="Frederik Beyer" userId="cb1f8727-ec42-4b23-b334-db13a0ff7830" providerId="ADAL" clId="{E491CBB8-35A5-4237-9DEF-36ACFF0AE6E1}" dt="2024-06-21T09:01:11.286" v="1688" actId="20577"/>
          <ac:spMkLst>
            <pc:docMk/>
            <pc:sldMk cId="1011555644" sldId="275"/>
            <ac:spMk id="2" creationId="{18E81C6B-C3BE-966B-8C3E-EE15B76800FE}"/>
          </ac:spMkLst>
        </pc:spChg>
        <pc:spChg chg="mod">
          <ac:chgData name="Frederik Beyer" userId="cb1f8727-ec42-4b23-b334-db13a0ff7830" providerId="ADAL" clId="{E491CBB8-35A5-4237-9DEF-36ACFF0AE6E1}" dt="2024-06-21T09:03:19.506" v="1765" actId="20577"/>
          <ac:spMkLst>
            <pc:docMk/>
            <pc:sldMk cId="1011555644" sldId="275"/>
            <ac:spMk id="3" creationId="{70A47C33-697E-54D3-BD2F-B40070271C77}"/>
          </ac:spMkLst>
        </pc:spChg>
        <pc:spChg chg="add del mod">
          <ac:chgData name="Frederik Beyer" userId="cb1f8727-ec42-4b23-b334-db13a0ff7830" providerId="ADAL" clId="{E491CBB8-35A5-4237-9DEF-36ACFF0AE6E1}" dt="2024-06-21T09:03:49.134" v="1767"/>
          <ac:spMkLst>
            <pc:docMk/>
            <pc:sldMk cId="1011555644" sldId="275"/>
            <ac:spMk id="6" creationId="{4DA8C4CB-B8CA-EDF8-D3C7-D2AC8F714C24}"/>
          </ac:spMkLst>
        </pc:spChg>
        <pc:spChg chg="del">
          <ac:chgData name="Frederik Beyer" userId="cb1f8727-ec42-4b23-b334-db13a0ff7830" providerId="ADAL" clId="{E491CBB8-35A5-4237-9DEF-36ACFF0AE6E1}" dt="2024-06-21T09:01:51.312" v="1701" actId="478"/>
          <ac:spMkLst>
            <pc:docMk/>
            <pc:sldMk cId="1011555644" sldId="275"/>
            <ac:spMk id="9" creationId="{4E97F6F7-1A8B-178E-1722-03F72FAA13F5}"/>
          </ac:spMkLst>
        </pc:spChg>
        <pc:picChg chg="add mod modCrop">
          <ac:chgData name="Frederik Beyer" userId="cb1f8727-ec42-4b23-b334-db13a0ff7830" providerId="ADAL" clId="{E491CBB8-35A5-4237-9DEF-36ACFF0AE6E1}" dt="2024-06-21T09:04:07.886" v="1769" actId="18131"/>
          <ac:picMkLst>
            <pc:docMk/>
            <pc:sldMk cId="1011555644" sldId="275"/>
            <ac:picMk id="7" creationId="{CF10DA7D-6F90-87D4-5E75-319078CC7B1A}"/>
          </ac:picMkLst>
        </pc:picChg>
        <pc:picChg chg="del">
          <ac:chgData name="Frederik Beyer" userId="cb1f8727-ec42-4b23-b334-db13a0ff7830" providerId="ADAL" clId="{E491CBB8-35A5-4237-9DEF-36ACFF0AE6E1}" dt="2024-06-21T09:03:47.563" v="1766" actId="478"/>
          <ac:picMkLst>
            <pc:docMk/>
            <pc:sldMk cId="1011555644" sldId="275"/>
            <ac:picMk id="8" creationId="{1A98B4C8-F2C2-097C-DB33-6A2669B2CDAF}"/>
          </ac:picMkLst>
        </pc:picChg>
      </pc:sldChg>
      <pc:sldChg chg="addSp delSp modSp add mod ord">
        <pc:chgData name="Frederik Beyer" userId="cb1f8727-ec42-4b23-b334-db13a0ff7830" providerId="ADAL" clId="{E491CBB8-35A5-4237-9DEF-36ACFF0AE6E1}" dt="2024-06-21T09:46:43.742" v="2569" actId="171"/>
        <pc:sldMkLst>
          <pc:docMk/>
          <pc:sldMk cId="2176217227" sldId="276"/>
        </pc:sldMkLst>
        <pc:spChg chg="mod">
          <ac:chgData name="Frederik Beyer" userId="cb1f8727-ec42-4b23-b334-db13a0ff7830" providerId="ADAL" clId="{E491CBB8-35A5-4237-9DEF-36ACFF0AE6E1}" dt="2024-06-21T09:04:46.462" v="1795" actId="20577"/>
          <ac:spMkLst>
            <pc:docMk/>
            <pc:sldMk cId="2176217227" sldId="276"/>
            <ac:spMk id="3" creationId="{31D7C3A7-3110-FF92-8872-7CF6C715E1A8}"/>
          </ac:spMkLst>
        </pc:spChg>
        <pc:spChg chg="del">
          <ac:chgData name="Frederik Beyer" userId="cb1f8727-ec42-4b23-b334-db13a0ff7830" providerId="ADAL" clId="{E491CBB8-35A5-4237-9DEF-36ACFF0AE6E1}" dt="2024-06-21T09:04:39.295" v="1773" actId="478"/>
          <ac:spMkLst>
            <pc:docMk/>
            <pc:sldMk cId="2176217227" sldId="276"/>
            <ac:spMk id="5" creationId="{EA4160AF-11A5-CA80-BC51-DC54AF90D405}"/>
          </ac:spMkLst>
        </pc:spChg>
        <pc:spChg chg="add mod ord">
          <ac:chgData name="Frederik Beyer" userId="cb1f8727-ec42-4b23-b334-db13a0ff7830" providerId="ADAL" clId="{E491CBB8-35A5-4237-9DEF-36ACFF0AE6E1}" dt="2024-06-21T09:46:43.742" v="2569" actId="171"/>
          <ac:spMkLst>
            <pc:docMk/>
            <pc:sldMk cId="2176217227" sldId="276"/>
            <ac:spMk id="7" creationId="{3F2D0FC1-9AC5-3125-ADDA-9D18D5E60AEA}"/>
          </ac:spMkLst>
        </pc:spChg>
        <pc:spChg chg="del">
          <ac:chgData name="Frederik Beyer" userId="cb1f8727-ec42-4b23-b334-db13a0ff7830" providerId="ADAL" clId="{E491CBB8-35A5-4237-9DEF-36ACFF0AE6E1}" dt="2024-06-21T09:04:58.066" v="1798" actId="26606"/>
          <ac:spMkLst>
            <pc:docMk/>
            <pc:sldMk cId="2176217227" sldId="276"/>
            <ac:spMk id="21" creationId="{A5BDA2C0-A07F-AA0E-8C6C-C488B0E568D9}"/>
          </ac:spMkLst>
        </pc:spChg>
        <pc:spChg chg="add">
          <ac:chgData name="Frederik Beyer" userId="cb1f8727-ec42-4b23-b334-db13a0ff7830" providerId="ADAL" clId="{E491CBB8-35A5-4237-9DEF-36ACFF0AE6E1}" dt="2024-06-21T09:04:58.066" v="1798" actId="26606"/>
          <ac:spMkLst>
            <pc:docMk/>
            <pc:sldMk cId="2176217227" sldId="276"/>
            <ac:spMk id="26" creationId="{9D61BC75-8C93-60D9-B19C-C3D4DE015D17}"/>
          </ac:spMkLst>
        </pc:spChg>
        <pc:picChg chg="del">
          <ac:chgData name="Frederik Beyer" userId="cb1f8727-ec42-4b23-b334-db13a0ff7830" providerId="ADAL" clId="{E491CBB8-35A5-4237-9DEF-36ACFF0AE6E1}" dt="2024-06-21T09:04:51.710" v="1796" actId="478"/>
          <ac:picMkLst>
            <pc:docMk/>
            <pc:sldMk cId="2176217227" sldId="276"/>
            <ac:picMk id="2" creationId="{C24942C0-FDD5-097E-CB8F-32B1E568F09C}"/>
          </ac:picMkLst>
        </pc:picChg>
        <pc:picChg chg="add mod ord modCrop">
          <ac:chgData name="Frederik Beyer" userId="cb1f8727-ec42-4b23-b334-db13a0ff7830" providerId="ADAL" clId="{E491CBB8-35A5-4237-9DEF-36ACFF0AE6E1}" dt="2024-06-21T09:05:36.438" v="1803" actId="732"/>
          <ac:picMkLst>
            <pc:docMk/>
            <pc:sldMk cId="2176217227" sldId="276"/>
            <ac:picMk id="6" creationId="{6A46C4E9-B7B3-117A-2E76-F31F6226B0D6}"/>
          </ac:picMkLst>
        </pc:picChg>
      </pc:sldChg>
      <pc:sldChg chg="addSp delSp modSp new mod">
        <pc:chgData name="Frederik Beyer" userId="cb1f8727-ec42-4b23-b334-db13a0ff7830" providerId="ADAL" clId="{E491CBB8-35A5-4237-9DEF-36ACFF0AE6E1}" dt="2024-06-21T09:08:22.152" v="1848" actId="962"/>
        <pc:sldMkLst>
          <pc:docMk/>
          <pc:sldMk cId="2353632045" sldId="277"/>
        </pc:sldMkLst>
        <pc:spChg chg="mod">
          <ac:chgData name="Frederik Beyer" userId="cb1f8727-ec42-4b23-b334-db13a0ff7830" providerId="ADAL" clId="{E491CBB8-35A5-4237-9DEF-36ACFF0AE6E1}" dt="2024-06-21T09:06:44.980" v="1832" actId="404"/>
          <ac:spMkLst>
            <pc:docMk/>
            <pc:sldMk cId="2353632045" sldId="277"/>
            <ac:spMk id="2" creationId="{0A8C88EC-700D-2CF4-9516-2C1BA7F756D6}"/>
          </ac:spMkLst>
        </pc:spChg>
        <pc:spChg chg="mod">
          <ac:chgData name="Frederik Beyer" userId="cb1f8727-ec42-4b23-b334-db13a0ff7830" providerId="ADAL" clId="{E491CBB8-35A5-4237-9DEF-36ACFF0AE6E1}" dt="2024-06-21T09:07:48.814" v="1845" actId="14100"/>
          <ac:spMkLst>
            <pc:docMk/>
            <pc:sldMk cId="2353632045" sldId="277"/>
            <ac:spMk id="3" creationId="{3C232046-DE68-E0F0-F84E-5F6BFCB64601}"/>
          </ac:spMkLst>
        </pc:spChg>
        <pc:spChg chg="mod">
          <ac:chgData name="Frederik Beyer" userId="cb1f8727-ec42-4b23-b334-db13a0ff7830" providerId="ADAL" clId="{E491CBB8-35A5-4237-9DEF-36ACFF0AE6E1}" dt="2024-06-21T09:06:23.929" v="1827" actId="20577"/>
          <ac:spMkLst>
            <pc:docMk/>
            <pc:sldMk cId="2353632045" sldId="277"/>
            <ac:spMk id="4" creationId="{DA301DE8-A677-5955-668C-31234E5A8786}"/>
          </ac:spMkLst>
        </pc:spChg>
        <pc:spChg chg="del">
          <ac:chgData name="Frederik Beyer" userId="cb1f8727-ec42-4b23-b334-db13a0ff7830" providerId="ADAL" clId="{E491CBB8-35A5-4237-9DEF-36ACFF0AE6E1}" dt="2024-06-21T09:08:20.685" v="1846" actId="931"/>
          <ac:spMkLst>
            <pc:docMk/>
            <pc:sldMk cId="2353632045" sldId="277"/>
            <ac:spMk id="5" creationId="{C0B3254E-EB11-0B8A-BD23-FB9C6BF48852}"/>
          </ac:spMkLst>
        </pc:spChg>
        <pc:picChg chg="add mod">
          <ac:chgData name="Frederik Beyer" userId="cb1f8727-ec42-4b23-b334-db13a0ff7830" providerId="ADAL" clId="{E491CBB8-35A5-4237-9DEF-36ACFF0AE6E1}" dt="2024-06-21T09:08:22.152" v="1848" actId="962"/>
          <ac:picMkLst>
            <pc:docMk/>
            <pc:sldMk cId="2353632045" sldId="277"/>
            <ac:picMk id="7" creationId="{706693E0-C1EE-47A5-1CE5-D7B26F6BB093}"/>
          </ac:picMkLst>
        </pc:picChg>
      </pc:sldChg>
      <pc:sldChg chg="addSp delSp modSp add mod ord">
        <pc:chgData name="Frederik Beyer" userId="cb1f8727-ec42-4b23-b334-db13a0ff7830" providerId="ADAL" clId="{E491CBB8-35A5-4237-9DEF-36ACFF0AE6E1}" dt="2024-06-21T09:19:58.709" v="1959" actId="14100"/>
        <pc:sldMkLst>
          <pc:docMk/>
          <pc:sldMk cId="2220563309" sldId="278"/>
        </pc:sldMkLst>
        <pc:spChg chg="mod">
          <ac:chgData name="Frederik Beyer" userId="cb1f8727-ec42-4b23-b334-db13a0ff7830" providerId="ADAL" clId="{E491CBB8-35A5-4237-9DEF-36ACFF0AE6E1}" dt="2024-06-21T09:09:22.579" v="1855" actId="404"/>
          <ac:spMkLst>
            <pc:docMk/>
            <pc:sldMk cId="2220563309" sldId="278"/>
            <ac:spMk id="2" creationId="{E1F578FB-69D6-C950-AEBF-396885E5AEA8}"/>
          </ac:spMkLst>
        </pc:spChg>
        <pc:spChg chg="mod">
          <ac:chgData name="Frederik Beyer" userId="cb1f8727-ec42-4b23-b334-db13a0ff7830" providerId="ADAL" clId="{E491CBB8-35A5-4237-9DEF-36ACFF0AE6E1}" dt="2024-06-21T09:16:14.516" v="1931" actId="12"/>
          <ac:spMkLst>
            <pc:docMk/>
            <pc:sldMk cId="2220563309" sldId="278"/>
            <ac:spMk id="3" creationId="{0A243DED-503C-2D82-A79C-98FE9CE324AD}"/>
          </ac:spMkLst>
        </pc:spChg>
        <pc:spChg chg="mod">
          <ac:chgData name="Frederik Beyer" userId="cb1f8727-ec42-4b23-b334-db13a0ff7830" providerId="ADAL" clId="{E491CBB8-35A5-4237-9DEF-36ACFF0AE6E1}" dt="2024-06-21T09:09:03.203" v="1852"/>
          <ac:spMkLst>
            <pc:docMk/>
            <pc:sldMk cId="2220563309" sldId="278"/>
            <ac:spMk id="4" creationId="{75D0D059-536A-1416-4DB9-603ACF1865F7}"/>
          </ac:spMkLst>
        </pc:spChg>
        <pc:spChg chg="mod">
          <ac:chgData name="Frederik Beyer" userId="cb1f8727-ec42-4b23-b334-db13a0ff7830" providerId="ADAL" clId="{E491CBB8-35A5-4237-9DEF-36ACFF0AE6E1}" dt="2024-06-21T09:16:41.133" v="1933" actId="12"/>
          <ac:spMkLst>
            <pc:docMk/>
            <pc:sldMk cId="2220563309" sldId="278"/>
            <ac:spMk id="5" creationId="{3783EA42-7E36-E1A5-F12A-4CFD618BA787}"/>
          </ac:spMkLst>
        </pc:spChg>
        <pc:spChg chg="mod">
          <ac:chgData name="Frederik Beyer" userId="cb1f8727-ec42-4b23-b334-db13a0ff7830" providerId="ADAL" clId="{E491CBB8-35A5-4237-9DEF-36ACFF0AE6E1}" dt="2024-06-21T09:16:50.995" v="1934" actId="12"/>
          <ac:spMkLst>
            <pc:docMk/>
            <pc:sldMk cId="2220563309" sldId="278"/>
            <ac:spMk id="6" creationId="{E8867AB9-339C-D994-33BE-B7D45B893576}"/>
          </ac:spMkLst>
        </pc:spChg>
        <pc:spChg chg="del">
          <ac:chgData name="Frederik Beyer" userId="cb1f8727-ec42-4b23-b334-db13a0ff7830" providerId="ADAL" clId="{E491CBB8-35A5-4237-9DEF-36ACFF0AE6E1}" dt="2024-06-21T09:09:43.582" v="1859" actId="478"/>
          <ac:spMkLst>
            <pc:docMk/>
            <pc:sldMk cId="2220563309" sldId="278"/>
            <ac:spMk id="14" creationId="{D7432461-C559-DB3C-7A60-DA6DA7A4A17D}"/>
          </ac:spMkLst>
        </pc:spChg>
        <pc:spChg chg="del">
          <ac:chgData name="Frederik Beyer" userId="cb1f8727-ec42-4b23-b334-db13a0ff7830" providerId="ADAL" clId="{E491CBB8-35A5-4237-9DEF-36ACFF0AE6E1}" dt="2024-06-21T09:11:08.771" v="1878" actId="478"/>
          <ac:spMkLst>
            <pc:docMk/>
            <pc:sldMk cId="2220563309" sldId="278"/>
            <ac:spMk id="15" creationId="{97AA5B98-C30E-958E-4D10-7B6A5CB60339}"/>
          </ac:spMkLst>
        </pc:spChg>
        <pc:spChg chg="add mod">
          <ac:chgData name="Frederik Beyer" userId="cb1f8727-ec42-4b23-b334-db13a0ff7830" providerId="ADAL" clId="{E491CBB8-35A5-4237-9DEF-36ACFF0AE6E1}" dt="2024-06-21T09:19:14.815" v="1958" actId="1076"/>
          <ac:spMkLst>
            <pc:docMk/>
            <pc:sldMk cId="2220563309" sldId="278"/>
            <ac:spMk id="22" creationId="{96E1637C-F6C3-AFE3-0B7F-1903B09A2FC0}"/>
          </ac:spMkLst>
        </pc:spChg>
        <pc:spChg chg="add del mod">
          <ac:chgData name="Frederik Beyer" userId="cb1f8727-ec42-4b23-b334-db13a0ff7830" providerId="ADAL" clId="{E491CBB8-35A5-4237-9DEF-36ACFF0AE6E1}" dt="2024-06-21T09:17:43.982" v="1941" actId="478"/>
          <ac:spMkLst>
            <pc:docMk/>
            <pc:sldMk cId="2220563309" sldId="278"/>
            <ac:spMk id="23" creationId="{1FCD88FC-9449-0951-A294-97663B76222A}"/>
          </ac:spMkLst>
        </pc:spChg>
        <pc:picChg chg="del">
          <ac:chgData name="Frederik Beyer" userId="cb1f8727-ec42-4b23-b334-db13a0ff7830" providerId="ADAL" clId="{E491CBB8-35A5-4237-9DEF-36ACFF0AE6E1}" dt="2024-06-21T09:09:50.309" v="1861" actId="478"/>
          <ac:picMkLst>
            <pc:docMk/>
            <pc:sldMk cId="2220563309" sldId="278"/>
            <ac:picMk id="7" creationId="{AE387E27-CD3D-C807-D281-25EC681ECA1E}"/>
          </ac:picMkLst>
        </pc:picChg>
        <pc:picChg chg="del">
          <ac:chgData name="Frederik Beyer" userId="cb1f8727-ec42-4b23-b334-db13a0ff7830" providerId="ADAL" clId="{E491CBB8-35A5-4237-9DEF-36ACFF0AE6E1}" dt="2024-06-21T09:09:50.309" v="1861" actId="478"/>
          <ac:picMkLst>
            <pc:docMk/>
            <pc:sldMk cId="2220563309" sldId="278"/>
            <ac:picMk id="8" creationId="{2A6B288C-1784-7669-3BA0-7B640450ABE8}"/>
          </ac:picMkLst>
        </pc:picChg>
        <pc:picChg chg="del">
          <ac:chgData name="Frederik Beyer" userId="cb1f8727-ec42-4b23-b334-db13a0ff7830" providerId="ADAL" clId="{E491CBB8-35A5-4237-9DEF-36ACFF0AE6E1}" dt="2024-06-21T09:09:50.309" v="1861" actId="478"/>
          <ac:picMkLst>
            <pc:docMk/>
            <pc:sldMk cId="2220563309" sldId="278"/>
            <ac:picMk id="9" creationId="{EEA86B55-960E-EB64-83A5-180DDA3246DA}"/>
          </ac:picMkLst>
        </pc:picChg>
        <pc:picChg chg="del">
          <ac:chgData name="Frederik Beyer" userId="cb1f8727-ec42-4b23-b334-db13a0ff7830" providerId="ADAL" clId="{E491CBB8-35A5-4237-9DEF-36ACFF0AE6E1}" dt="2024-06-21T09:09:38.276" v="1856" actId="478"/>
          <ac:picMkLst>
            <pc:docMk/>
            <pc:sldMk cId="2220563309" sldId="278"/>
            <ac:picMk id="10" creationId="{EC4B99D0-8BA9-C06F-E3DB-F6B6C708BF2F}"/>
          </ac:picMkLst>
        </pc:picChg>
        <pc:picChg chg="del">
          <ac:chgData name="Frederik Beyer" userId="cb1f8727-ec42-4b23-b334-db13a0ff7830" providerId="ADAL" clId="{E491CBB8-35A5-4237-9DEF-36ACFF0AE6E1}" dt="2024-06-21T09:09:39.930" v="1857" actId="478"/>
          <ac:picMkLst>
            <pc:docMk/>
            <pc:sldMk cId="2220563309" sldId="278"/>
            <ac:picMk id="11" creationId="{318FEAC0-8854-08F7-8270-CACFD2CD3CFC}"/>
          </ac:picMkLst>
        </pc:picChg>
        <pc:picChg chg="del">
          <ac:chgData name="Frederik Beyer" userId="cb1f8727-ec42-4b23-b334-db13a0ff7830" providerId="ADAL" clId="{E491CBB8-35A5-4237-9DEF-36ACFF0AE6E1}" dt="2024-06-21T09:09:45.861" v="1860" actId="478"/>
          <ac:picMkLst>
            <pc:docMk/>
            <pc:sldMk cId="2220563309" sldId="278"/>
            <ac:picMk id="12" creationId="{9A491B2D-D073-6A1D-0241-E8E08A113E18}"/>
          </ac:picMkLst>
        </pc:picChg>
        <pc:picChg chg="del">
          <ac:chgData name="Frederik Beyer" userId="cb1f8727-ec42-4b23-b334-db13a0ff7830" providerId="ADAL" clId="{E491CBB8-35A5-4237-9DEF-36ACFF0AE6E1}" dt="2024-06-21T09:09:41.546" v="1858" actId="478"/>
          <ac:picMkLst>
            <pc:docMk/>
            <pc:sldMk cId="2220563309" sldId="278"/>
            <ac:picMk id="13" creationId="{64348F78-E477-EEF5-4BD6-89226FD98B21}"/>
          </ac:picMkLst>
        </pc:picChg>
        <pc:cxnChg chg="mod">
          <ac:chgData name="Frederik Beyer" userId="cb1f8727-ec42-4b23-b334-db13a0ff7830" providerId="ADAL" clId="{E491CBB8-35A5-4237-9DEF-36ACFF0AE6E1}" dt="2024-06-21T09:15:56.748" v="1929" actId="14100"/>
          <ac:cxnSpMkLst>
            <pc:docMk/>
            <pc:sldMk cId="2220563309" sldId="278"/>
            <ac:cxnSpMk id="17" creationId="{9E7555E8-8BB9-2122-B349-EBB1D060F172}"/>
          </ac:cxnSpMkLst>
        </pc:cxnChg>
        <pc:cxnChg chg="mod">
          <ac:chgData name="Frederik Beyer" userId="cb1f8727-ec42-4b23-b334-db13a0ff7830" providerId="ADAL" clId="{E491CBB8-35A5-4237-9DEF-36ACFF0AE6E1}" dt="2024-06-21T09:19:58.709" v="1959" actId="14100"/>
          <ac:cxnSpMkLst>
            <pc:docMk/>
            <pc:sldMk cId="2220563309" sldId="278"/>
            <ac:cxnSpMk id="18" creationId="{A2574AFB-4EC0-8DF1-97B1-BA07B9329CA6}"/>
          </ac:cxnSpMkLst>
        </pc:cxnChg>
      </pc:sldChg>
      <pc:sldChg chg="addSp delSp modSp add mod">
        <pc:chgData name="Frederik Beyer" userId="cb1f8727-ec42-4b23-b334-db13a0ff7830" providerId="ADAL" clId="{E491CBB8-35A5-4237-9DEF-36ACFF0AE6E1}" dt="2024-06-21T09:33:38.806" v="2277" actId="14100"/>
        <pc:sldMkLst>
          <pc:docMk/>
          <pc:sldMk cId="2892495376" sldId="279"/>
        </pc:sldMkLst>
        <pc:spChg chg="mod">
          <ac:chgData name="Frederik Beyer" userId="cb1f8727-ec42-4b23-b334-db13a0ff7830" providerId="ADAL" clId="{E491CBB8-35A5-4237-9DEF-36ACFF0AE6E1}" dt="2024-06-21T09:20:36.205" v="2017" actId="20577"/>
          <ac:spMkLst>
            <pc:docMk/>
            <pc:sldMk cId="2892495376" sldId="279"/>
            <ac:spMk id="2" creationId="{E1F578FB-69D6-C950-AEBF-396885E5AEA8}"/>
          </ac:spMkLst>
        </pc:spChg>
        <pc:spChg chg="mod">
          <ac:chgData name="Frederik Beyer" userId="cb1f8727-ec42-4b23-b334-db13a0ff7830" providerId="ADAL" clId="{E491CBB8-35A5-4237-9DEF-36ACFF0AE6E1}" dt="2024-06-21T09:32:46.266" v="2265" actId="14100"/>
          <ac:spMkLst>
            <pc:docMk/>
            <pc:sldMk cId="2892495376" sldId="279"/>
            <ac:spMk id="3" creationId="{0A243DED-503C-2D82-A79C-98FE9CE324AD}"/>
          </ac:spMkLst>
        </pc:spChg>
        <pc:spChg chg="mod">
          <ac:chgData name="Frederik Beyer" userId="cb1f8727-ec42-4b23-b334-db13a0ff7830" providerId="ADAL" clId="{E491CBB8-35A5-4237-9DEF-36ACFF0AE6E1}" dt="2024-06-21T09:32:33.002" v="2263" actId="12"/>
          <ac:spMkLst>
            <pc:docMk/>
            <pc:sldMk cId="2892495376" sldId="279"/>
            <ac:spMk id="5" creationId="{3783EA42-7E36-E1A5-F12A-4CFD618BA787}"/>
          </ac:spMkLst>
        </pc:spChg>
        <pc:spChg chg="mod">
          <ac:chgData name="Frederik Beyer" userId="cb1f8727-ec42-4b23-b334-db13a0ff7830" providerId="ADAL" clId="{E491CBB8-35A5-4237-9DEF-36ACFF0AE6E1}" dt="2024-06-21T09:32:22.511" v="2262" actId="12"/>
          <ac:spMkLst>
            <pc:docMk/>
            <pc:sldMk cId="2892495376" sldId="279"/>
            <ac:spMk id="6" creationId="{E8867AB9-339C-D994-33BE-B7D45B893576}"/>
          </ac:spMkLst>
        </pc:spChg>
        <pc:spChg chg="add mod">
          <ac:chgData name="Frederik Beyer" userId="cb1f8727-ec42-4b23-b334-db13a0ff7830" providerId="ADAL" clId="{E491CBB8-35A5-4237-9DEF-36ACFF0AE6E1}" dt="2024-06-21T09:26:57.972" v="2255" actId="20577"/>
          <ac:spMkLst>
            <pc:docMk/>
            <pc:sldMk cId="2892495376" sldId="279"/>
            <ac:spMk id="7" creationId="{95C22337-C1F4-643A-A2D4-FD813D92F38C}"/>
          </ac:spMkLst>
        </pc:spChg>
        <pc:spChg chg="del">
          <ac:chgData name="Frederik Beyer" userId="cb1f8727-ec42-4b23-b334-db13a0ff7830" providerId="ADAL" clId="{E491CBB8-35A5-4237-9DEF-36ACFF0AE6E1}" dt="2024-06-21T09:21:38.357" v="2046" actId="478"/>
          <ac:spMkLst>
            <pc:docMk/>
            <pc:sldMk cId="2892495376" sldId="279"/>
            <ac:spMk id="22" creationId="{96E1637C-F6C3-AFE3-0B7F-1903B09A2FC0}"/>
          </ac:spMkLst>
        </pc:spChg>
        <pc:picChg chg="add mod">
          <ac:chgData name="Frederik Beyer" userId="cb1f8727-ec42-4b23-b334-db13a0ff7830" providerId="ADAL" clId="{E491CBB8-35A5-4237-9DEF-36ACFF0AE6E1}" dt="2024-06-21T09:33:38.806" v="2277" actId="14100"/>
          <ac:picMkLst>
            <pc:docMk/>
            <pc:sldMk cId="2892495376" sldId="279"/>
            <ac:picMk id="10" creationId="{0A0FF3EE-7794-A9E2-6651-C1B5214A7E76}"/>
          </ac:picMkLst>
        </pc:picChg>
        <pc:cxnChg chg="mod">
          <ac:chgData name="Frederik Beyer" userId="cb1f8727-ec42-4b23-b334-db13a0ff7830" providerId="ADAL" clId="{E491CBB8-35A5-4237-9DEF-36ACFF0AE6E1}" dt="2024-06-21T09:32:54.406" v="2266" actId="14100"/>
          <ac:cxnSpMkLst>
            <pc:docMk/>
            <pc:sldMk cId="2892495376" sldId="279"/>
            <ac:cxnSpMk id="17" creationId="{9E7555E8-8BB9-2122-B349-EBB1D060F172}"/>
          </ac:cxnSpMkLst>
        </pc:cxnChg>
        <pc:cxnChg chg="mod">
          <ac:chgData name="Frederik Beyer" userId="cb1f8727-ec42-4b23-b334-db13a0ff7830" providerId="ADAL" clId="{E491CBB8-35A5-4237-9DEF-36ACFF0AE6E1}" dt="2024-06-21T09:33:06.842" v="2270" actId="1037"/>
          <ac:cxnSpMkLst>
            <pc:docMk/>
            <pc:sldMk cId="2892495376" sldId="279"/>
            <ac:cxnSpMk id="18" creationId="{A2574AFB-4EC0-8DF1-97B1-BA07B9329CA6}"/>
          </ac:cxnSpMkLst>
        </pc:cxnChg>
      </pc:sldChg>
      <pc:sldChg chg="addSp delSp modSp new mod">
        <pc:chgData name="Frederik Beyer" userId="cb1f8727-ec42-4b23-b334-db13a0ff7830" providerId="ADAL" clId="{E491CBB8-35A5-4237-9DEF-36ACFF0AE6E1}" dt="2024-06-21T09:37:10.614" v="2334" actId="196"/>
        <pc:sldMkLst>
          <pc:docMk/>
          <pc:sldMk cId="1128102539" sldId="280"/>
        </pc:sldMkLst>
        <pc:spChg chg="mod">
          <ac:chgData name="Frederik Beyer" userId="cb1f8727-ec42-4b23-b334-db13a0ff7830" providerId="ADAL" clId="{E491CBB8-35A5-4237-9DEF-36ACFF0AE6E1}" dt="2024-06-21T09:34:58.195" v="2310" actId="20577"/>
          <ac:spMkLst>
            <pc:docMk/>
            <pc:sldMk cId="1128102539" sldId="280"/>
            <ac:spMk id="2" creationId="{DD2DA657-AFFF-7FB4-E2A7-AAEAC2C23BD7}"/>
          </ac:spMkLst>
        </pc:spChg>
        <pc:spChg chg="mod">
          <ac:chgData name="Frederik Beyer" userId="cb1f8727-ec42-4b23-b334-db13a0ff7830" providerId="ADAL" clId="{E491CBB8-35A5-4237-9DEF-36ACFF0AE6E1}" dt="2024-06-21T09:36:09.884" v="2328" actId="14100"/>
          <ac:spMkLst>
            <pc:docMk/>
            <pc:sldMk cId="1128102539" sldId="280"/>
            <ac:spMk id="3" creationId="{20A9EB8B-0FA8-74EA-906E-6568D2FCC2A2}"/>
          </ac:spMkLst>
        </pc:spChg>
        <pc:spChg chg="mod">
          <ac:chgData name="Frederik Beyer" userId="cb1f8727-ec42-4b23-b334-db13a0ff7830" providerId="ADAL" clId="{E491CBB8-35A5-4237-9DEF-36ACFF0AE6E1}" dt="2024-06-21T09:34:51.940" v="2300" actId="20577"/>
          <ac:spMkLst>
            <pc:docMk/>
            <pc:sldMk cId="1128102539" sldId="280"/>
            <ac:spMk id="4" creationId="{EC61B594-064C-EC54-B839-54C01373C38B}"/>
          </ac:spMkLst>
        </pc:spChg>
        <pc:spChg chg="del">
          <ac:chgData name="Frederik Beyer" userId="cb1f8727-ec42-4b23-b334-db13a0ff7830" providerId="ADAL" clId="{E491CBB8-35A5-4237-9DEF-36ACFF0AE6E1}" dt="2024-06-21T09:36:41.002" v="2329" actId="931"/>
          <ac:spMkLst>
            <pc:docMk/>
            <pc:sldMk cId="1128102539" sldId="280"/>
            <ac:spMk id="5" creationId="{C7A2875B-7387-EB2F-D5EB-7F5F659DA13E}"/>
          </ac:spMkLst>
        </pc:spChg>
        <pc:picChg chg="add mod modCrop">
          <ac:chgData name="Frederik Beyer" userId="cb1f8727-ec42-4b23-b334-db13a0ff7830" providerId="ADAL" clId="{E491CBB8-35A5-4237-9DEF-36ACFF0AE6E1}" dt="2024-06-21T09:37:10.614" v="2334" actId="196"/>
          <ac:picMkLst>
            <pc:docMk/>
            <pc:sldMk cId="1128102539" sldId="280"/>
            <ac:picMk id="7" creationId="{D00A8354-C1C3-6F80-042C-EC3793217D8E}"/>
          </ac:picMkLst>
        </pc:picChg>
      </pc:sldChg>
      <pc:sldChg chg="addSp delSp modSp new mod setBg">
        <pc:chgData name="Frederik Beyer" userId="cb1f8727-ec42-4b23-b334-db13a0ff7830" providerId="ADAL" clId="{E491CBB8-35A5-4237-9DEF-36ACFF0AE6E1}" dt="2024-06-25T10:39:08.363" v="2785" actId="14100"/>
        <pc:sldMkLst>
          <pc:docMk/>
          <pc:sldMk cId="1747233418" sldId="281"/>
        </pc:sldMkLst>
        <pc:spChg chg="del">
          <ac:chgData name="Frederik Beyer" userId="cb1f8727-ec42-4b23-b334-db13a0ff7830" providerId="ADAL" clId="{E491CBB8-35A5-4237-9DEF-36ACFF0AE6E1}" dt="2024-06-21T09:38:13.416" v="2337" actId="478"/>
          <ac:spMkLst>
            <pc:docMk/>
            <pc:sldMk cId="1747233418" sldId="281"/>
            <ac:spMk id="2" creationId="{CBD089CA-0267-4AF9-5784-E18CBB1FCBFF}"/>
          </ac:spMkLst>
        </pc:spChg>
        <pc:spChg chg="mod">
          <ac:chgData name="Frederik Beyer" userId="cb1f8727-ec42-4b23-b334-db13a0ff7830" providerId="ADAL" clId="{E491CBB8-35A5-4237-9DEF-36ACFF0AE6E1}" dt="2024-06-24T07:48:30.276" v="2612" actId="14100"/>
          <ac:spMkLst>
            <pc:docMk/>
            <pc:sldMk cId="1747233418" sldId="281"/>
            <ac:spMk id="3" creationId="{3BCD688D-850F-2DB0-BB24-9FF238B70A02}"/>
          </ac:spMkLst>
        </pc:spChg>
        <pc:spChg chg="del">
          <ac:chgData name="Frederik Beyer" userId="cb1f8727-ec42-4b23-b334-db13a0ff7830" providerId="ADAL" clId="{E491CBB8-35A5-4237-9DEF-36ACFF0AE6E1}" dt="2024-06-21T09:41:55.578" v="2547" actId="478"/>
          <ac:spMkLst>
            <pc:docMk/>
            <pc:sldMk cId="1747233418" sldId="281"/>
            <ac:spMk id="4" creationId="{FBFACB19-C28A-9003-6094-F95897FA58E0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7" creationId="{F1B56EC3-08B8-1AB1-A66A-781D34FDA1EF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8" creationId="{2BB40DEB-A723-57E2-F976-E641D8136DDA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9" creationId="{3A672ABF-F903-DB4C-1349-E72B64A66E7E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10" creationId="{63569577-BCFD-56B7-8EBB-50C2F8ACF97F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11" creationId="{1B6C2E6D-ABC0-3AE6-9AE4-828B24BB9119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12" creationId="{928DDF48-6EE0-1513-ED09-48CBBCD39EB9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13" creationId="{7293FF26-6312-5B7B-F88A-7C9CFBD7B149}"/>
          </ac:spMkLst>
        </pc:spChg>
        <pc:spChg chg="mod">
          <ac:chgData name="Frederik Beyer" userId="cb1f8727-ec42-4b23-b334-db13a0ff7830" providerId="ADAL" clId="{E491CBB8-35A5-4237-9DEF-36ACFF0AE6E1}" dt="2024-06-21T09:40:54.521" v="2534"/>
          <ac:spMkLst>
            <pc:docMk/>
            <pc:sldMk cId="1747233418" sldId="281"/>
            <ac:spMk id="14" creationId="{320FA0A3-7CC0-728C-2E2B-05D7283EB36A}"/>
          </ac:spMkLst>
        </pc:spChg>
        <pc:spChg chg="add del mod ord">
          <ac:chgData name="Frederik Beyer" userId="cb1f8727-ec42-4b23-b334-db13a0ff7830" providerId="ADAL" clId="{E491CBB8-35A5-4237-9DEF-36ACFF0AE6E1}" dt="2024-06-25T08:38:51.748" v="2651" actId="478"/>
          <ac:spMkLst>
            <pc:docMk/>
            <pc:sldMk cId="1747233418" sldId="281"/>
            <ac:spMk id="17" creationId="{EA2A4CBE-38C0-5379-289C-2D6536AE9EE0}"/>
          </ac:spMkLst>
        </pc:spChg>
        <pc:spChg chg="add mod ord">
          <ac:chgData name="Frederik Beyer" userId="cb1f8727-ec42-4b23-b334-db13a0ff7830" providerId="ADAL" clId="{E491CBB8-35A5-4237-9DEF-36ACFF0AE6E1}" dt="2024-06-25T10:39:08.363" v="2785" actId="14100"/>
          <ac:spMkLst>
            <pc:docMk/>
            <pc:sldMk cId="1747233418" sldId="281"/>
            <ac:spMk id="26" creationId="{6199A75E-EF8D-73EC-6397-F8147CA86CB3}"/>
          </ac:spMkLst>
        </pc:spChg>
        <pc:grpChg chg="add mod">
          <ac:chgData name="Frederik Beyer" userId="cb1f8727-ec42-4b23-b334-db13a0ff7830" providerId="ADAL" clId="{E491CBB8-35A5-4237-9DEF-36ACFF0AE6E1}" dt="2024-06-25T08:39:20.139" v="2657" actId="1076"/>
          <ac:grpSpMkLst>
            <pc:docMk/>
            <pc:sldMk cId="1747233418" sldId="281"/>
            <ac:grpSpMk id="6" creationId="{6676AC04-EBBE-BFF9-BD8B-01E96C6FD0B5}"/>
          </ac:grpSpMkLst>
        </pc:grpChg>
        <pc:picChg chg="add mod">
          <ac:chgData name="Frederik Beyer" userId="cb1f8727-ec42-4b23-b334-db13a0ff7830" providerId="ADAL" clId="{E491CBB8-35A5-4237-9DEF-36ACFF0AE6E1}" dt="2024-06-24T07:45:27.165" v="2578" actId="207"/>
          <ac:picMkLst>
            <pc:docMk/>
            <pc:sldMk cId="1747233418" sldId="281"/>
            <ac:picMk id="2" creationId="{D38F20BB-4EEA-83F1-2291-5E543CD4C6DF}"/>
          </ac:picMkLst>
        </pc:picChg>
        <pc:picChg chg="add mod">
          <ac:chgData name="Frederik Beyer" userId="cb1f8727-ec42-4b23-b334-db13a0ff7830" providerId="ADAL" clId="{E491CBB8-35A5-4237-9DEF-36ACFF0AE6E1}" dt="2024-06-25T08:38:57.812" v="2652" actId="1076"/>
          <ac:picMkLst>
            <pc:docMk/>
            <pc:sldMk cId="1747233418" sldId="281"/>
            <ac:picMk id="5" creationId="{CCC6CC72-12DD-F0A6-6744-7FB1CFF59C3B}"/>
          </ac:picMkLst>
        </pc:picChg>
        <pc:picChg chg="add mod">
          <ac:chgData name="Frederik Beyer" userId="cb1f8727-ec42-4b23-b334-db13a0ff7830" providerId="ADAL" clId="{E491CBB8-35A5-4237-9DEF-36ACFF0AE6E1}" dt="2024-06-25T08:40:22.033" v="2742" actId="1037"/>
          <ac:picMkLst>
            <pc:docMk/>
            <pc:sldMk cId="1747233418" sldId="281"/>
            <ac:picMk id="15" creationId="{39ECC994-D75D-10E0-43DE-F27F3731497F}"/>
          </ac:picMkLst>
        </pc:picChg>
        <pc:picChg chg="add mod">
          <ac:chgData name="Frederik Beyer" userId="cb1f8727-ec42-4b23-b334-db13a0ff7830" providerId="ADAL" clId="{E491CBB8-35A5-4237-9DEF-36ACFF0AE6E1}" dt="2024-06-25T08:40:31.597" v="2767" actId="1036"/>
          <ac:picMkLst>
            <pc:docMk/>
            <pc:sldMk cId="1747233418" sldId="281"/>
            <ac:picMk id="16" creationId="{48E9BFB7-D5A1-BDE7-57A3-C991C5990849}"/>
          </ac:picMkLst>
        </pc:picChg>
        <pc:picChg chg="add mod">
          <ac:chgData name="Frederik Beyer" userId="cb1f8727-ec42-4b23-b334-db13a0ff7830" providerId="ADAL" clId="{E491CBB8-35A5-4237-9DEF-36ACFF0AE6E1}" dt="2024-06-25T08:39:00.747" v="2653" actId="1076"/>
          <ac:picMkLst>
            <pc:docMk/>
            <pc:sldMk cId="1747233418" sldId="281"/>
            <ac:picMk id="18" creationId="{BC76B9AD-4DCF-5E1C-C77F-A15FA20EF4FF}"/>
          </ac:picMkLst>
        </pc:picChg>
        <pc:picChg chg="add mod">
          <ac:chgData name="Frederik Beyer" userId="cb1f8727-ec42-4b23-b334-db13a0ff7830" providerId="ADAL" clId="{E491CBB8-35A5-4237-9DEF-36ACFF0AE6E1}" dt="2024-06-25T08:39:29.945" v="2658" actId="1076"/>
          <ac:picMkLst>
            <pc:docMk/>
            <pc:sldMk cId="1747233418" sldId="281"/>
            <ac:picMk id="19" creationId="{D7954FE7-705C-CAAF-4824-4F961747FA9A}"/>
          </ac:picMkLst>
        </pc:picChg>
        <pc:picChg chg="add del mod">
          <ac:chgData name="Frederik Beyer" userId="cb1f8727-ec42-4b23-b334-db13a0ff7830" providerId="ADAL" clId="{E491CBB8-35A5-4237-9DEF-36ACFF0AE6E1}" dt="2024-06-25T07:42:37.181" v="2625" actId="478"/>
          <ac:picMkLst>
            <pc:docMk/>
            <pc:sldMk cId="1747233418" sldId="281"/>
            <ac:picMk id="21" creationId="{3F86E531-60A6-D854-C748-6A269F556F9A}"/>
          </ac:picMkLst>
        </pc:picChg>
        <pc:picChg chg="add del mod">
          <ac:chgData name="Frederik Beyer" userId="cb1f8727-ec42-4b23-b334-db13a0ff7830" providerId="ADAL" clId="{E491CBB8-35A5-4237-9DEF-36ACFF0AE6E1}" dt="2024-06-25T10:37:00.366" v="2771" actId="478"/>
          <ac:picMkLst>
            <pc:docMk/>
            <pc:sldMk cId="1747233418" sldId="281"/>
            <ac:picMk id="23" creationId="{7F861260-14E2-10CF-F221-1BE026F6F0CE}"/>
          </ac:picMkLst>
        </pc:picChg>
        <pc:picChg chg="add mod">
          <ac:chgData name="Frederik Beyer" userId="cb1f8727-ec42-4b23-b334-db13a0ff7830" providerId="ADAL" clId="{E491CBB8-35A5-4237-9DEF-36ACFF0AE6E1}" dt="2024-06-25T10:37:38.534" v="2773" actId="1076"/>
          <ac:picMkLst>
            <pc:docMk/>
            <pc:sldMk cId="1747233418" sldId="281"/>
            <ac:picMk id="25" creationId="{FB23AE87-2DAF-308E-87EF-F7D49D33428A}"/>
          </ac:picMkLst>
        </pc:picChg>
      </pc:sldChg>
    </pc:docChg>
  </pc:docChgLst>
  <pc:docChgLst>
    <pc:chgData name="Frederik Beyer" userId="cb1f8727-ec42-4b23-b334-db13a0ff7830" providerId="ADAL" clId="{BFC4BFCE-2040-412E-8B60-EC982FFDD0AB}"/>
    <pc:docChg chg="undo custSel modSld">
      <pc:chgData name="Frederik Beyer" userId="cb1f8727-ec42-4b23-b334-db13a0ff7830" providerId="ADAL" clId="{BFC4BFCE-2040-412E-8B60-EC982FFDD0AB}" dt="2024-08-26T07:45:30.998" v="109" actId="3626"/>
      <pc:docMkLst>
        <pc:docMk/>
      </pc:docMkLst>
      <pc:sldChg chg="modSp mod">
        <pc:chgData name="Frederik Beyer" userId="cb1f8727-ec42-4b23-b334-db13a0ff7830" providerId="ADAL" clId="{BFC4BFCE-2040-412E-8B60-EC982FFDD0AB}" dt="2024-08-23T11:45:47.676" v="102" actId="1037"/>
        <pc:sldMkLst>
          <pc:docMk/>
          <pc:sldMk cId="1086751175" sldId="259"/>
        </pc:sldMkLst>
        <pc:spChg chg="mod">
          <ac:chgData name="Frederik Beyer" userId="cb1f8727-ec42-4b23-b334-db13a0ff7830" providerId="ADAL" clId="{BFC4BFCE-2040-412E-8B60-EC982FFDD0AB}" dt="2024-08-23T11:45:36.364" v="99" actId="2711"/>
          <ac:spMkLst>
            <pc:docMk/>
            <pc:sldMk cId="1086751175" sldId="259"/>
            <ac:spMk id="12" creationId="{AF565088-0A85-653B-2F0D-FACC8CD9F691}"/>
          </ac:spMkLst>
        </pc:spChg>
        <pc:spChg chg="mod">
          <ac:chgData name="Frederik Beyer" userId="cb1f8727-ec42-4b23-b334-db13a0ff7830" providerId="ADAL" clId="{BFC4BFCE-2040-412E-8B60-EC982FFDD0AB}" dt="2024-08-23T11:45:47.676" v="102" actId="1037"/>
          <ac:spMkLst>
            <pc:docMk/>
            <pc:sldMk cId="1086751175" sldId="259"/>
            <ac:spMk id="13" creationId="{23CBD95C-2A89-B57B-178C-B6D1B2694CE7}"/>
          </ac:spMkLst>
        </pc:spChg>
      </pc:sldChg>
      <pc:sldChg chg="modSp mod">
        <pc:chgData name="Frederik Beyer" userId="cb1f8727-ec42-4b23-b334-db13a0ff7830" providerId="ADAL" clId="{BFC4BFCE-2040-412E-8B60-EC982FFDD0AB}" dt="2024-08-23T11:45:59.764" v="103" actId="2711"/>
        <pc:sldMkLst>
          <pc:docMk/>
          <pc:sldMk cId="3658769902" sldId="260"/>
        </pc:sldMkLst>
        <pc:spChg chg="mod">
          <ac:chgData name="Frederik Beyer" userId="cb1f8727-ec42-4b23-b334-db13a0ff7830" providerId="ADAL" clId="{BFC4BFCE-2040-412E-8B60-EC982FFDD0AB}" dt="2024-08-23T11:45:59.764" v="103" actId="2711"/>
          <ac:spMkLst>
            <pc:docMk/>
            <pc:sldMk cId="3658769902" sldId="260"/>
            <ac:spMk id="6" creationId="{576E3DF9-DB49-0CE9-34E7-BB5836E754BF}"/>
          </ac:spMkLst>
        </pc:spChg>
      </pc:sldChg>
      <pc:sldChg chg="modSp mod">
        <pc:chgData name="Frederik Beyer" userId="cb1f8727-ec42-4b23-b334-db13a0ff7830" providerId="ADAL" clId="{BFC4BFCE-2040-412E-8B60-EC982FFDD0AB}" dt="2024-08-23T11:46:18.051" v="104" actId="2711"/>
        <pc:sldMkLst>
          <pc:docMk/>
          <pc:sldMk cId="3039520420" sldId="263"/>
        </pc:sldMkLst>
        <pc:spChg chg="mod">
          <ac:chgData name="Frederik Beyer" userId="cb1f8727-ec42-4b23-b334-db13a0ff7830" providerId="ADAL" clId="{BFC4BFCE-2040-412E-8B60-EC982FFDD0AB}" dt="2024-08-23T11:46:18.051" v="104" actId="2711"/>
          <ac:spMkLst>
            <pc:docMk/>
            <pc:sldMk cId="3039520420" sldId="263"/>
            <ac:spMk id="15" creationId="{97AA5B98-C30E-958E-4D10-7B6A5CB60339}"/>
          </ac:spMkLst>
        </pc:spChg>
      </pc:sldChg>
      <pc:sldChg chg="modSp mod">
        <pc:chgData name="Frederik Beyer" userId="cb1f8727-ec42-4b23-b334-db13a0ff7830" providerId="ADAL" clId="{BFC4BFCE-2040-412E-8B60-EC982FFDD0AB}" dt="2024-08-23T11:51:21.779" v="105" actId="2711"/>
        <pc:sldMkLst>
          <pc:docMk/>
          <pc:sldMk cId="1339264576" sldId="265"/>
        </pc:sldMkLst>
        <pc:spChg chg="mod">
          <ac:chgData name="Frederik Beyer" userId="cb1f8727-ec42-4b23-b334-db13a0ff7830" providerId="ADAL" clId="{BFC4BFCE-2040-412E-8B60-EC982FFDD0AB}" dt="2024-08-23T11:38:50.474" v="48" actId="207"/>
          <ac:spMkLst>
            <pc:docMk/>
            <pc:sldMk cId="1339264576" sldId="265"/>
            <ac:spMk id="3" creationId="{C5D1F8F2-437F-65F6-E7E1-D1DDA0A31A2C}"/>
          </ac:spMkLst>
        </pc:spChg>
        <pc:spChg chg="mod">
          <ac:chgData name="Frederik Beyer" userId="cb1f8727-ec42-4b23-b334-db13a0ff7830" providerId="ADAL" clId="{BFC4BFCE-2040-412E-8B60-EC982FFDD0AB}" dt="2024-08-23T11:51:21.779" v="105" actId="2711"/>
          <ac:spMkLst>
            <pc:docMk/>
            <pc:sldMk cId="1339264576" sldId="265"/>
            <ac:spMk id="15" creationId="{5EACE587-723D-1A87-89DB-632137029378}"/>
          </ac:spMkLst>
        </pc:spChg>
      </pc:sldChg>
      <pc:sldChg chg="modSp mod">
        <pc:chgData name="Frederik Beyer" userId="cb1f8727-ec42-4b23-b334-db13a0ff7830" providerId="ADAL" clId="{BFC4BFCE-2040-412E-8B60-EC982FFDD0AB}" dt="2024-08-23T11:40:07.037" v="67" actId="403"/>
        <pc:sldMkLst>
          <pc:docMk/>
          <pc:sldMk cId="2022610492" sldId="268"/>
        </pc:sldMkLst>
        <pc:spChg chg="mod">
          <ac:chgData name="Frederik Beyer" userId="cb1f8727-ec42-4b23-b334-db13a0ff7830" providerId="ADAL" clId="{BFC4BFCE-2040-412E-8B60-EC982FFDD0AB}" dt="2024-08-23T11:40:07.037" v="67" actId="403"/>
          <ac:spMkLst>
            <pc:docMk/>
            <pc:sldMk cId="2022610492" sldId="268"/>
            <ac:spMk id="4" creationId="{6AA5C628-90A6-2005-A518-EEA3ADA27DF0}"/>
          </ac:spMkLst>
        </pc:spChg>
      </pc:sldChg>
      <pc:sldChg chg="modSp mod">
        <pc:chgData name="Frederik Beyer" userId="cb1f8727-ec42-4b23-b334-db13a0ff7830" providerId="ADAL" clId="{BFC4BFCE-2040-412E-8B60-EC982FFDD0AB}" dt="2024-08-26T07:45:03.066" v="108" actId="3626"/>
        <pc:sldMkLst>
          <pc:docMk/>
          <pc:sldMk cId="3854437702" sldId="269"/>
        </pc:sldMkLst>
        <pc:spChg chg="mod">
          <ac:chgData name="Frederik Beyer" userId="cb1f8727-ec42-4b23-b334-db13a0ff7830" providerId="ADAL" clId="{BFC4BFCE-2040-412E-8B60-EC982FFDD0AB}" dt="2024-08-26T07:45:03.066" v="108" actId="3626"/>
          <ac:spMkLst>
            <pc:docMk/>
            <pc:sldMk cId="3854437702" sldId="269"/>
            <ac:spMk id="3" creationId="{235A5D7C-7731-2C00-80B8-D34AFA482544}"/>
          </ac:spMkLst>
        </pc:spChg>
      </pc:sldChg>
      <pc:sldChg chg="modSp mod">
        <pc:chgData name="Frederik Beyer" userId="cb1f8727-ec42-4b23-b334-db13a0ff7830" providerId="ADAL" clId="{BFC4BFCE-2040-412E-8B60-EC982FFDD0AB}" dt="2024-08-23T11:43:18.096" v="88" actId="14100"/>
        <pc:sldMkLst>
          <pc:docMk/>
          <pc:sldMk cId="584664192" sldId="272"/>
        </pc:sldMkLst>
        <pc:spChg chg="mod">
          <ac:chgData name="Frederik Beyer" userId="cb1f8727-ec42-4b23-b334-db13a0ff7830" providerId="ADAL" clId="{BFC4BFCE-2040-412E-8B60-EC982FFDD0AB}" dt="2024-08-23T11:43:18.096" v="88" actId="14100"/>
          <ac:spMkLst>
            <pc:docMk/>
            <pc:sldMk cId="584664192" sldId="272"/>
            <ac:spMk id="3" creationId="{70A47C33-697E-54D3-BD2F-B40070271C77}"/>
          </ac:spMkLst>
        </pc:spChg>
      </pc:sldChg>
      <pc:sldChg chg="modSp mod">
        <pc:chgData name="Frederik Beyer" userId="cb1f8727-ec42-4b23-b334-db13a0ff7830" providerId="ADAL" clId="{BFC4BFCE-2040-412E-8B60-EC982FFDD0AB}" dt="2024-08-26T07:45:30.998" v="109" actId="3626"/>
        <pc:sldMkLst>
          <pc:docMk/>
          <pc:sldMk cId="545052069" sldId="273"/>
        </pc:sldMkLst>
        <pc:spChg chg="mod">
          <ac:chgData name="Frederik Beyer" userId="cb1f8727-ec42-4b23-b334-db13a0ff7830" providerId="ADAL" clId="{BFC4BFCE-2040-412E-8B60-EC982FFDD0AB}" dt="2024-08-26T07:45:30.998" v="109" actId="3626"/>
          <ac:spMkLst>
            <pc:docMk/>
            <pc:sldMk cId="545052069" sldId="273"/>
            <ac:spMk id="3" creationId="{74B01DB2-B917-613D-568E-F05F9C583C31}"/>
          </ac:spMkLst>
        </pc:spChg>
        <pc:spChg chg="mod">
          <ac:chgData name="Frederik Beyer" userId="cb1f8727-ec42-4b23-b334-db13a0ff7830" providerId="ADAL" clId="{BFC4BFCE-2040-412E-8B60-EC982FFDD0AB}" dt="2024-08-23T11:44:01.613" v="96" actId="2711"/>
          <ac:spMkLst>
            <pc:docMk/>
            <pc:sldMk cId="545052069" sldId="273"/>
            <ac:spMk id="8" creationId="{AD5B1921-E60C-B267-0DC9-87BA1BE01380}"/>
          </ac:spMkLst>
        </pc:spChg>
      </pc:sldChg>
      <pc:sldChg chg="modSp mod">
        <pc:chgData name="Frederik Beyer" userId="cb1f8727-ec42-4b23-b334-db13a0ff7830" providerId="ADAL" clId="{BFC4BFCE-2040-412E-8B60-EC982FFDD0AB}" dt="2024-08-23T11:44:30.746" v="97" actId="207"/>
        <pc:sldMkLst>
          <pc:docMk/>
          <pc:sldMk cId="1011555644" sldId="275"/>
        </pc:sldMkLst>
        <pc:spChg chg="mod">
          <ac:chgData name="Frederik Beyer" userId="cb1f8727-ec42-4b23-b334-db13a0ff7830" providerId="ADAL" clId="{BFC4BFCE-2040-412E-8B60-EC982FFDD0AB}" dt="2024-08-23T11:44:30.746" v="97" actId="207"/>
          <ac:spMkLst>
            <pc:docMk/>
            <pc:sldMk cId="1011555644" sldId="275"/>
            <ac:spMk id="3" creationId="{70A47C33-697E-54D3-BD2F-B40070271C77}"/>
          </ac:spMkLst>
        </pc:spChg>
      </pc:sldChg>
      <pc:sldChg chg="modSp mod">
        <pc:chgData name="Frederik Beyer" userId="cb1f8727-ec42-4b23-b334-db13a0ff7830" providerId="ADAL" clId="{BFC4BFCE-2040-412E-8B60-EC982FFDD0AB}" dt="2024-08-23T11:40:50.304" v="76" actId="1038"/>
        <pc:sldMkLst>
          <pc:docMk/>
          <pc:sldMk cId="2220563309" sldId="278"/>
        </pc:sldMkLst>
        <pc:spChg chg="mod">
          <ac:chgData name="Frederik Beyer" userId="cb1f8727-ec42-4b23-b334-db13a0ff7830" providerId="ADAL" clId="{BFC4BFCE-2040-412E-8B60-EC982FFDD0AB}" dt="2024-08-23T11:40:50.304" v="76" actId="1038"/>
          <ac:spMkLst>
            <pc:docMk/>
            <pc:sldMk cId="2220563309" sldId="278"/>
            <ac:spMk id="6" creationId="{E8867AB9-339C-D994-33BE-B7D45B893576}"/>
          </ac:spMkLst>
        </pc:spChg>
      </pc:sldChg>
      <pc:sldChg chg="modSp mod">
        <pc:chgData name="Frederik Beyer" userId="cb1f8727-ec42-4b23-b334-db13a0ff7830" providerId="ADAL" clId="{BFC4BFCE-2040-412E-8B60-EC982FFDD0AB}" dt="2024-08-23T11:53:53.538" v="107" actId="20577"/>
        <pc:sldMkLst>
          <pc:docMk/>
          <pc:sldMk cId="2892495376" sldId="279"/>
        </pc:sldMkLst>
        <pc:spChg chg="mod">
          <ac:chgData name="Frederik Beyer" userId="cb1f8727-ec42-4b23-b334-db13a0ff7830" providerId="ADAL" clId="{BFC4BFCE-2040-412E-8B60-EC982FFDD0AB}" dt="2024-08-23T11:53:53.538" v="107" actId="20577"/>
          <ac:spMkLst>
            <pc:docMk/>
            <pc:sldMk cId="2892495376" sldId="279"/>
            <ac:spMk id="7" creationId="{95C22337-C1F4-643A-A2D4-FD813D92F38C}"/>
          </ac:spMkLst>
        </pc:spChg>
      </pc:sldChg>
      <pc:sldChg chg="addSp delSp modSp mod">
        <pc:chgData name="Frederik Beyer" userId="cb1f8727-ec42-4b23-b334-db13a0ff7830" providerId="ADAL" clId="{BFC4BFCE-2040-412E-8B60-EC982FFDD0AB}" dt="2024-08-21T06:55:50.549" v="46" actId="1076"/>
        <pc:sldMkLst>
          <pc:docMk/>
          <pc:sldMk cId="1747233418" sldId="281"/>
        </pc:sldMkLst>
        <pc:spChg chg="mod">
          <ac:chgData name="Frederik Beyer" userId="cb1f8727-ec42-4b23-b334-db13a0ff7830" providerId="ADAL" clId="{BFC4BFCE-2040-412E-8B60-EC982FFDD0AB}" dt="2024-08-12T10:49:09.901" v="31" actId="34135"/>
          <ac:spMkLst>
            <pc:docMk/>
            <pc:sldMk cId="1747233418" sldId="281"/>
            <ac:spMk id="26" creationId="{6199A75E-EF8D-73EC-6397-F8147CA86CB3}"/>
          </ac:spMkLst>
        </pc:spChg>
        <pc:grpChg chg="mod">
          <ac:chgData name="Frederik Beyer" userId="cb1f8727-ec42-4b23-b334-db13a0ff7830" providerId="ADAL" clId="{BFC4BFCE-2040-412E-8B60-EC982FFDD0AB}" dt="2024-08-12T10:45:32.842" v="24" actId="1076"/>
          <ac:grpSpMkLst>
            <pc:docMk/>
            <pc:sldMk cId="1747233418" sldId="281"/>
            <ac:grpSpMk id="6" creationId="{6676AC04-EBBE-BFF9-BD8B-01E96C6FD0B5}"/>
          </ac:grpSpMkLst>
        </pc:grpChg>
        <pc:picChg chg="mod">
          <ac:chgData name="Frederik Beyer" userId="cb1f8727-ec42-4b23-b334-db13a0ff7830" providerId="ADAL" clId="{BFC4BFCE-2040-412E-8B60-EC982FFDD0AB}" dt="2024-08-12T10:44:59.421" v="20" actId="1076"/>
          <ac:picMkLst>
            <pc:docMk/>
            <pc:sldMk cId="1747233418" sldId="281"/>
            <ac:picMk id="5" creationId="{CCC6CC72-12DD-F0A6-6744-7FB1CFF59C3B}"/>
          </ac:picMkLst>
        </pc:picChg>
        <pc:picChg chg="add mod">
          <ac:chgData name="Frederik Beyer" userId="cb1f8727-ec42-4b23-b334-db13a0ff7830" providerId="ADAL" clId="{BFC4BFCE-2040-412E-8B60-EC982FFDD0AB}" dt="2024-08-12T10:48:46.200" v="27" actId="1076"/>
          <ac:picMkLst>
            <pc:docMk/>
            <pc:sldMk cId="1747233418" sldId="281"/>
            <ac:picMk id="15" creationId="{06572F09-8776-ADC7-05F3-AA763E843304}"/>
          </ac:picMkLst>
        </pc:picChg>
        <pc:picChg chg="del">
          <ac:chgData name="Frederik Beyer" userId="cb1f8727-ec42-4b23-b334-db13a0ff7830" providerId="ADAL" clId="{BFC4BFCE-2040-412E-8B60-EC982FFDD0AB}" dt="2024-08-09T08:04:31.366" v="0" actId="478"/>
          <ac:picMkLst>
            <pc:docMk/>
            <pc:sldMk cId="1747233418" sldId="281"/>
            <ac:picMk id="15" creationId="{39ECC994-D75D-10E0-43DE-F27F3731497F}"/>
          </ac:picMkLst>
        </pc:picChg>
        <pc:picChg chg="mod">
          <ac:chgData name="Frederik Beyer" userId="cb1f8727-ec42-4b23-b334-db13a0ff7830" providerId="ADAL" clId="{BFC4BFCE-2040-412E-8B60-EC982FFDD0AB}" dt="2024-08-12T10:49:18.938" v="32" actId="1076"/>
          <ac:picMkLst>
            <pc:docMk/>
            <pc:sldMk cId="1747233418" sldId="281"/>
            <ac:picMk id="16" creationId="{48E9BFB7-D5A1-BDE7-57A3-C991C5990849}"/>
          </ac:picMkLst>
        </pc:picChg>
        <pc:picChg chg="add mod">
          <ac:chgData name="Frederik Beyer" userId="cb1f8727-ec42-4b23-b334-db13a0ff7830" providerId="ADAL" clId="{BFC4BFCE-2040-412E-8B60-EC982FFDD0AB}" dt="2024-08-12T10:45:12.940" v="22" actId="1076"/>
          <ac:picMkLst>
            <pc:docMk/>
            <pc:sldMk cId="1747233418" sldId="281"/>
            <ac:picMk id="17" creationId="{3766B0EA-0765-18DC-168D-28CE6A786317}"/>
          </ac:picMkLst>
        </pc:picChg>
        <pc:picChg chg="mod">
          <ac:chgData name="Frederik Beyer" userId="cb1f8727-ec42-4b23-b334-db13a0ff7830" providerId="ADAL" clId="{BFC4BFCE-2040-412E-8B60-EC982FFDD0AB}" dt="2024-08-12T10:48:51.692" v="28" actId="1076"/>
          <ac:picMkLst>
            <pc:docMk/>
            <pc:sldMk cId="1747233418" sldId="281"/>
            <ac:picMk id="19" creationId="{D7954FE7-705C-CAAF-4824-4F961747FA9A}"/>
          </ac:picMkLst>
        </pc:picChg>
        <pc:picChg chg="add del mod">
          <ac:chgData name="Frederik Beyer" userId="cb1f8727-ec42-4b23-b334-db13a0ff7830" providerId="ADAL" clId="{BFC4BFCE-2040-412E-8B60-EC982FFDD0AB}" dt="2024-08-19T13:34:42.017" v="34" actId="478"/>
          <ac:picMkLst>
            <pc:docMk/>
            <pc:sldMk cId="1747233418" sldId="281"/>
            <ac:picMk id="20" creationId="{200AFB0F-35AB-9EE9-C3CE-24AD261F1C88}"/>
          </ac:picMkLst>
        </pc:picChg>
        <pc:picChg chg="add mod">
          <ac:chgData name="Frederik Beyer" userId="cb1f8727-ec42-4b23-b334-db13a0ff7830" providerId="ADAL" clId="{BFC4BFCE-2040-412E-8B60-EC982FFDD0AB}" dt="2024-08-21T06:47:53.551" v="41" actId="1076"/>
          <ac:picMkLst>
            <pc:docMk/>
            <pc:sldMk cId="1747233418" sldId="281"/>
            <ac:picMk id="20" creationId="{97E1A259-DD7D-1EAC-2EAF-041C98F5285C}"/>
          </ac:picMkLst>
        </pc:picChg>
        <pc:picChg chg="add mod">
          <ac:chgData name="Frederik Beyer" userId="cb1f8727-ec42-4b23-b334-db13a0ff7830" providerId="ADAL" clId="{BFC4BFCE-2040-412E-8B60-EC982FFDD0AB}" dt="2024-08-21T06:55:50.549" v="46" actId="1076"/>
          <ac:picMkLst>
            <pc:docMk/>
            <pc:sldMk cId="1747233418" sldId="281"/>
            <ac:picMk id="21" creationId="{D2BC3046-8389-F8E4-6DF6-FBF4B86E48A0}"/>
          </ac:picMkLst>
        </pc:picChg>
        <pc:picChg chg="mod">
          <ac:chgData name="Frederik Beyer" userId="cb1f8727-ec42-4b23-b334-db13a0ff7830" providerId="ADAL" clId="{BFC4BFCE-2040-412E-8B60-EC982FFDD0AB}" dt="2024-08-12T10:48:34.460" v="26" actId="1076"/>
          <ac:picMkLst>
            <pc:docMk/>
            <pc:sldMk cId="1747233418" sldId="281"/>
            <ac:picMk id="25" creationId="{FB23AE87-2DAF-308E-87EF-F7D49D33428A}"/>
          </ac:picMkLst>
        </pc:picChg>
        <pc:picChg chg="add mod">
          <ac:chgData name="Frederik Beyer" userId="cb1f8727-ec42-4b23-b334-db13a0ff7830" providerId="ADAL" clId="{BFC4BFCE-2040-412E-8B60-EC982FFDD0AB}" dt="2024-08-12T10:44:56.089" v="19" actId="1076"/>
          <ac:picMkLst>
            <pc:docMk/>
            <pc:sldMk cId="1747233418" sldId="281"/>
            <ac:picMk id="1026" creationId="{30D76434-E56D-DA74-F9C7-85B91811B3CE}"/>
          </ac:picMkLst>
        </pc:picChg>
      </pc:sldChg>
    </pc:docChg>
  </pc:docChgLst>
  <pc:docChgLst>
    <pc:chgData name="Alberte Tscherning Jacobsen" userId="S::atj@kombit.dk::5ea35683-343b-4c85-8c65-b31311199250" providerId="AD" clId="Web-{21238293-6274-4492-6441-CD45024568A1}"/>
    <pc:docChg chg="modSld">
      <pc:chgData name="Alberte Tscherning Jacobsen" userId="S::atj@kombit.dk::5ea35683-343b-4c85-8c65-b31311199250" providerId="AD" clId="Web-{21238293-6274-4492-6441-CD45024568A1}" dt="2024-08-22T13:47:52.432" v="3" actId="20577"/>
      <pc:docMkLst>
        <pc:docMk/>
      </pc:docMkLst>
      <pc:sldChg chg="modSp">
        <pc:chgData name="Alberte Tscherning Jacobsen" userId="S::atj@kombit.dk::5ea35683-343b-4c85-8c65-b31311199250" providerId="AD" clId="Web-{21238293-6274-4492-6441-CD45024568A1}" dt="2024-08-22T13:39:44.428" v="1" actId="20577"/>
        <pc:sldMkLst>
          <pc:docMk/>
          <pc:sldMk cId="1339264576" sldId="265"/>
        </pc:sldMkLst>
        <pc:spChg chg="mod">
          <ac:chgData name="Alberte Tscherning Jacobsen" userId="S::atj@kombit.dk::5ea35683-343b-4c85-8c65-b31311199250" providerId="AD" clId="Web-{21238293-6274-4492-6441-CD45024568A1}" dt="2024-08-22T13:39:44.428" v="1" actId="20577"/>
          <ac:spMkLst>
            <pc:docMk/>
            <pc:sldMk cId="1339264576" sldId="265"/>
            <ac:spMk id="2" creationId="{E770B4BE-06B8-2DB4-1E72-FD2FE6E9CD6D}"/>
          </ac:spMkLst>
        </pc:spChg>
      </pc:sldChg>
      <pc:sldChg chg="modSp">
        <pc:chgData name="Alberte Tscherning Jacobsen" userId="S::atj@kombit.dk::5ea35683-343b-4c85-8c65-b31311199250" providerId="AD" clId="Web-{21238293-6274-4492-6441-CD45024568A1}" dt="2024-08-22T13:47:52.432" v="3" actId="20577"/>
        <pc:sldMkLst>
          <pc:docMk/>
          <pc:sldMk cId="545052069" sldId="273"/>
        </pc:sldMkLst>
        <pc:spChg chg="mod">
          <ac:chgData name="Alberte Tscherning Jacobsen" userId="S::atj@kombit.dk::5ea35683-343b-4c85-8c65-b31311199250" providerId="AD" clId="Web-{21238293-6274-4492-6441-CD45024568A1}" dt="2024-08-22T13:47:52.432" v="3" actId="20577"/>
          <ac:spMkLst>
            <pc:docMk/>
            <pc:sldMk cId="545052069" sldId="273"/>
            <ac:spMk id="3" creationId="{74B01DB2-B917-613D-568E-F05F9C583C3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sz="2200" b="0" i="0" baseline="0" dirty="0">
                <a:solidFill>
                  <a:schemeClr val="bg2">
                    <a:lumMod val="50000"/>
                  </a:schemeClr>
                </a:solidFill>
                <a:latin typeface="Neue Haas Grotesk Text Pro" panose="020B0504020202020204" pitchFamily="34" charset="0"/>
              </a:rPr>
              <a:t>Strømforbruget i 2030</a:t>
            </a:r>
          </a:p>
        </c:rich>
      </c:tx>
      <c:layout>
        <c:manualLayout>
          <c:xMode val="edge"/>
          <c:yMode val="edge"/>
          <c:x val="0.11419008107894593"/>
          <c:y val="5.51864515317499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>
        <c:manualLayout>
          <c:layoutTarget val="inner"/>
          <c:xMode val="edge"/>
          <c:yMode val="edge"/>
          <c:x val="0.13732940491992118"/>
          <c:y val="9.2099128116820556E-2"/>
          <c:w val="0.73152958638124033"/>
          <c:h val="0.82521041961344821"/>
        </c:manualLayout>
      </c:layout>
      <c:doughnut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Energiforbruget i 2030</c:v>
                </c:pt>
              </c:strCache>
            </c:strRef>
          </c:tx>
          <c:spPr>
            <a:effectLst/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CA7-49CC-95B0-DEE19B524AEB}"/>
              </c:ext>
            </c:extLst>
          </c:dPt>
          <c:dPt>
            <c:idx val="1"/>
            <c:bubble3D val="0"/>
            <c:spPr>
              <a:solidFill>
                <a:srgbClr val="3A83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CA7-49CC-95B0-DEE19B524AEB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CA7-49CC-95B0-DEE19B524AEB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6210587A-C46C-4AE2-BAC6-0AF58FE82B26}" type="PERCENTAGE">
                      <a:rPr lang="en-US" sz="2000"/>
                      <a:pPr/>
                      <a:t>[PROCENTDEL]</a:t>
                    </a:fld>
                    <a:endParaRPr lang="da-DK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CA7-49CC-95B0-DEE19B524AE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12CECE58-9F96-47B1-BA14-2B726E94840E}" type="PERCENTAGE">
                      <a:rPr lang="en-US" sz="2000"/>
                      <a:pPr/>
                      <a:t>[PROCENTDEL]</a:t>
                    </a:fld>
                    <a:endParaRPr lang="da-DK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CA7-49CC-95B0-DEE19B524AE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FF057EB-C458-43D1-A67B-AD28AAC057CF}" type="PERCENTAGE">
                      <a:rPr lang="en-US" sz="2000"/>
                      <a:pPr/>
                      <a:t>[PROCENTDEL]</a:t>
                    </a:fld>
                    <a:endParaRPr lang="da-DK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CA7-49CC-95B0-DEE19B524A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Neue Haas Grotesk Text Pro" panose="020B0504020202020204" pitchFamily="34" charset="0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'Ark1'!$A$2:$A$4</c:f>
              <c:strCache>
                <c:ptCount val="3"/>
                <c:pt idx="0">
                  <c:v>Datacentre</c:v>
                </c:pt>
                <c:pt idx="1">
                  <c:v>Elbiler</c:v>
                </c:pt>
                <c:pt idx="2">
                  <c:v>Andet</c:v>
                </c:pt>
              </c:strCache>
            </c:strRef>
          </c:cat>
          <c:val>
            <c:numRef>
              <c:f>'Ark1'!$B$2:$B$4</c:f>
              <c:numCache>
                <c:formatCode>General</c:formatCode>
                <c:ptCount val="3"/>
                <c:pt idx="0">
                  <c:v>13</c:v>
                </c:pt>
                <c:pt idx="1">
                  <c:v>3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CA7-49CC-95B0-DEE19B524AE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559904923411804"/>
          <c:y val="0.87111276286749995"/>
          <c:w val="0.7750940654343117"/>
          <c:h val="6.6655765074500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Neue Haas Grotesk Text Pro" panose="020B0504020202020204" pitchFamily="34" charset="0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ue Haas Grotesk Text Pro" panose="020B0504020202020204" pitchFamily="34" charset="77"/>
              </a:defRPr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ue Haas Grotesk Text Pro" panose="020B0504020202020204" pitchFamily="34" charset="77"/>
              </a:defRPr>
            </a:lvl1pPr>
          </a:lstStyle>
          <a:p>
            <a:fld id="{423F1D11-0C21-7748-9423-5BA4F311B965}" type="datetimeFigureOut">
              <a:rPr lang="da-DK" smtClean="0"/>
              <a:pPr/>
              <a:t>26-08-2024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ue Haas Grotesk Text Pro" panose="020B0504020202020204" pitchFamily="34" charset="77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ue Haas Grotesk Text Pro" panose="020B0504020202020204" pitchFamily="34" charset="77"/>
              </a:defRPr>
            </a:lvl1pPr>
          </a:lstStyle>
          <a:p>
            <a:fld id="{732F1CDE-5D83-9F4B-8CB9-2EF3BC0A1883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36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eue Haas Grotesk Text Pro" panose="020B0504020202020204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1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 userDrawn="1"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 userDrawn="1">
          <p15:clr>
            <a:srgbClr val="FBAE40"/>
          </p15:clr>
        </p15:guide>
        <p15:guide id="2" orient="horz" pos="59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0965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202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202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1202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20021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258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258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258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02D4A4-A722-E685-821D-EF20513E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85B26F96-0536-AA3C-FB51-BA4B01FD58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">
            <a:extLst>
              <a:ext uri="{FF2B5EF4-FFF2-40B4-BE49-F238E27FC236}">
                <a16:creationId xmlns:a16="http://schemas.microsoft.com/office/drawing/2014/main" id="{BDF2322E-9FE2-226D-A96B-876A3594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9" name="Pladsholder til tekst 5">
            <a:extLst>
              <a:ext uri="{FF2B5EF4-FFF2-40B4-BE49-F238E27FC236}">
                <a16:creationId xmlns:a16="http://schemas.microsoft.com/office/drawing/2014/main" id="{C80C5FD2-EE42-8681-250C-9483E2EA93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A94D4C54-C333-FCEF-D431-137BE2D79279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00965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4F7C3E8-350E-04FB-F135-10358467C4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202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517E967B-316D-202A-6E0F-6C28B6204E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1202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F40DE611-68E4-F9D2-4776-0CA177B36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1202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4" name="Pladsholder til billede 5">
            <a:extLst>
              <a:ext uri="{FF2B5EF4-FFF2-40B4-BE49-F238E27FC236}">
                <a16:creationId xmlns:a16="http://schemas.microsoft.com/office/drawing/2014/main" id="{35EB4BB7-7554-4F09-C28D-75A33E81D17E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200210" y="1851497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591786BA-ABD2-68D2-3A44-89A7FD3B4C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02583" y="185759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F747A01D-97F3-76B0-0737-09472456C9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502583" y="2205153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EA6542F3-5934-312E-D3D1-0ED02087C7C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02583" y="200628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8" name="Pladsholder til billede 5">
            <a:extLst>
              <a:ext uri="{FF2B5EF4-FFF2-40B4-BE49-F238E27FC236}">
                <a16:creationId xmlns:a16="http://schemas.microsoft.com/office/drawing/2014/main" id="{B59FE46D-0F5F-6AE0-D1B5-C023F1F831C2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009650" y="3257821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08A4F3A0-3F2A-C3E1-7F36-AF557BE829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12023" y="32639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9BB2AD37-0A6E-4B0B-48AF-E4F97DB66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312023" y="3611477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175EE94A-A494-CC93-3DA8-3B1F7E53F62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12023" y="341260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2" name="Pladsholder til billede 5">
            <a:extLst>
              <a:ext uri="{FF2B5EF4-FFF2-40B4-BE49-F238E27FC236}">
                <a16:creationId xmlns:a16="http://schemas.microsoft.com/office/drawing/2014/main" id="{70082A65-029C-3CBD-6012-BD4225766C97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00210" y="3257821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4D35FF32-C2F1-95D2-3CE2-FEBAD27303D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502583" y="32639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70FD2264-3397-9D88-E3C2-B6F947BC861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502583" y="3611477"/>
            <a:ext cx="1620000" cy="705721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EDB9A021-B118-0213-E878-3A85F5FD4D3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502583" y="341260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6 el.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84003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28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04728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28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281357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2082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02082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02082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484003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04728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504728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04728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281357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302082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302082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02082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484003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504728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504728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04728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3281357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02082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302082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302082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5354E46A-4252-9BFC-BE9A-10E1E4D81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1EEEA10E-A59B-6FE7-6108-B556F08376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billede 5">
            <a:extLst>
              <a:ext uri="{FF2B5EF4-FFF2-40B4-BE49-F238E27FC236}">
                <a16:creationId xmlns:a16="http://schemas.microsoft.com/office/drawing/2014/main" id="{4F334368-B4FB-366D-C197-0AFE0188E0C7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6026395" y="142885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2A89F82F-FD02-E57B-A2C2-183DF290799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47120" y="143495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A7673EC-7F6C-45C2-9BBB-955450D5C61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47120" y="1782511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2A71BA22-2D8C-6DD3-B2ED-12B1D692E1D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47120" y="158363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32" name="Pladsholder til billede 5">
            <a:extLst>
              <a:ext uri="{FF2B5EF4-FFF2-40B4-BE49-F238E27FC236}">
                <a16:creationId xmlns:a16="http://schemas.microsoft.com/office/drawing/2014/main" id="{63147FEA-D1DF-4D4B-33F3-6AF054BD5C7A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6026395" y="2506613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C778F24C-14A2-EF02-D8D0-2C912180E53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47120" y="251271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F78C7943-8667-B79B-BB41-F963B5F3916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47120" y="2860270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98D3940C-FDB8-B41E-1CB1-210990DB89A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47120" y="266139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36" name="Pladsholder til billede 5">
            <a:extLst>
              <a:ext uri="{FF2B5EF4-FFF2-40B4-BE49-F238E27FC236}">
                <a16:creationId xmlns:a16="http://schemas.microsoft.com/office/drawing/2014/main" id="{C1F975EA-62DA-6ADC-A974-9DC1CCA65B03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6026395" y="3578270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FC5763B6-541B-41E9-C28D-2CF0111C5D1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047120" y="358437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38" name="Pladsholder til tekst 3">
            <a:extLst>
              <a:ext uri="{FF2B5EF4-FFF2-40B4-BE49-F238E27FC236}">
                <a16:creationId xmlns:a16="http://schemas.microsoft.com/office/drawing/2014/main" id="{1A59A722-1EBD-8D21-498C-DDA42022CAE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7047120" y="3931927"/>
            <a:ext cx="1620000" cy="510440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80696B4-4016-3B87-6CF1-A9852DE4710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047120" y="373305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1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501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43662"/>
            <a:ext cx="1204528" cy="660558"/>
          </a:xfrm>
        </p:spPr>
        <p:txBody>
          <a:bodyPr rIns="0" anchor="t"/>
          <a:lstStyle>
            <a:lvl1pPr marL="0" indent="0" algn="l">
              <a:buNone/>
              <a:defRPr sz="8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1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22" r="3939" b="5345"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10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6864" r="1466" b="1287"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10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4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10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1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851292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1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10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10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tekst 7">
            <a:extLst>
              <a:ext uri="{FF2B5EF4-FFF2-40B4-BE49-F238E27FC236}">
                <a16:creationId xmlns:a16="http://schemas.microsoft.com/office/drawing/2014/main" id="{2812230A-8416-6F63-0D6A-A672DE3A6C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2431" y="163564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7">
            <a:extLst>
              <a:ext uri="{FF2B5EF4-FFF2-40B4-BE49-F238E27FC236}">
                <a16:creationId xmlns:a16="http://schemas.microsoft.com/office/drawing/2014/main" id="{8D0AA46E-356E-B065-2562-59E9BE8AFF0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54978" y="297589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7">
            <a:extLst>
              <a:ext uri="{FF2B5EF4-FFF2-40B4-BE49-F238E27FC236}">
                <a16:creationId xmlns:a16="http://schemas.microsoft.com/office/drawing/2014/main" id="{DFAF8689-D3F3-14AB-A7A6-9A7F28D6CE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12431" y="297589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7">
            <a:extLst>
              <a:ext uri="{FF2B5EF4-FFF2-40B4-BE49-F238E27FC236}">
                <a16:creationId xmlns:a16="http://schemas.microsoft.com/office/drawing/2014/main" id="{C60F3F8A-9CDD-0BE8-7F8E-2ED8BA8AE7F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154977" y="1635646"/>
            <a:ext cx="1187999" cy="1188000"/>
          </a:xfrm>
          <a:solidFill>
            <a:schemeClr val="bg2"/>
          </a:solidFill>
        </p:spPr>
        <p:txBody>
          <a:bodyPr lIns="72000" tIns="72000" rIns="72000" bIns="72000"/>
          <a:lstStyle>
            <a:lvl1pPr marL="0" indent="0">
              <a:buNone/>
              <a:defRPr sz="1000"/>
            </a:lvl1pPr>
            <a:lvl2pPr>
              <a:defRPr sz="600"/>
            </a:lvl2pPr>
            <a:lvl3pPr>
              <a:defRPr sz="500"/>
            </a:lvl3pPr>
            <a:lvl4pPr marL="423450" indent="-171450">
              <a:buFont typeface="Arial" panose="020B0604020202020204" pitchFamily="34" charset="0"/>
              <a:buChar char="•"/>
              <a:defRPr sz="500"/>
            </a:lvl4pPr>
            <a:lvl5pPr>
              <a:defRPr sz="5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37335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1419225"/>
            <a:ext cx="4103688" cy="2736702"/>
          </a:xfrm>
        </p:spPr>
        <p:txBody>
          <a:bodyPr anchor="ctr"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2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671639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1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10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 userDrawn="1"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 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16" r:id="rId5"/>
    <p:sldLayoutId id="2147483824" r:id="rId6"/>
    <p:sldLayoutId id="2147483820" r:id="rId7"/>
    <p:sldLayoutId id="2147483829" r:id="rId8"/>
    <p:sldLayoutId id="2147483828" r:id="rId9"/>
    <p:sldLayoutId id="2147483841" r:id="rId10"/>
    <p:sldLayoutId id="2147483832" r:id="rId11"/>
    <p:sldLayoutId id="2147483833" r:id="rId12"/>
    <p:sldLayoutId id="2147483837" r:id="rId13"/>
    <p:sldLayoutId id="2147483838" r:id="rId14"/>
    <p:sldLayoutId id="2147483839" r:id="rId15"/>
    <p:sldLayoutId id="2147483840" r:id="rId16"/>
    <p:sldLayoutId id="2147483830" r:id="rId17"/>
    <p:sldLayoutId id="2147483819" r:id="rId18"/>
    <p:sldLayoutId id="2147483834" r:id="rId19"/>
    <p:sldLayoutId id="2147483835" r:id="rId20"/>
    <p:sldLayoutId id="2147483836" r:id="rId21"/>
    <p:sldLayoutId id="2147483822" r:id="rId22"/>
    <p:sldLayoutId id="2147483831" r:id="rId23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4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25200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4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1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10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10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 userDrawn="1">
          <p15:clr>
            <a:srgbClr val="F26B43"/>
          </p15:clr>
        </p15:guide>
        <p15:guide id="2" orient="horz" pos="2890" userDrawn="1">
          <p15:clr>
            <a:srgbClr val="F26B43"/>
          </p15:clr>
        </p15:guide>
        <p15:guide id="3" orient="horz" pos="169" userDrawn="1">
          <p15:clr>
            <a:srgbClr val="F26B43"/>
          </p15:clr>
        </p15:guide>
        <p15:guide id="4" pos="5465" userDrawn="1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 userDrawn="1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 userDrawn="1">
          <p15:clr>
            <a:srgbClr val="F26B43"/>
          </p15:clr>
        </p15:guide>
        <p15:guide id="12" pos="113" userDrawn="1">
          <p15:clr>
            <a:srgbClr val="F26B43"/>
          </p15:clr>
        </p15:guide>
        <p15:guide id="13" pos="5647" userDrawn="1">
          <p15:clr>
            <a:srgbClr val="F26B43"/>
          </p15:clr>
        </p15:guide>
        <p15:guide id="14" orient="horz" pos="123" userDrawn="1">
          <p15:clr>
            <a:srgbClr val="F26B43"/>
          </p15:clr>
        </p15:guide>
        <p15:guide id="15" orient="horz" pos="214" userDrawn="1">
          <p15:clr>
            <a:srgbClr val="F26B43"/>
          </p15:clr>
        </p15:guide>
        <p15:guide id="16" orient="horz" pos="305" userDrawn="1">
          <p15:clr>
            <a:srgbClr val="F26B43"/>
          </p15:clr>
        </p15:guide>
        <p15:guide id="17" pos="32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vimeo.com/manage/videos/938187487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vimeo.com/938187487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" Target="slide21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enansvarligeindkober.dk/baeredygtighedskrav?kategori=p5" TargetMode="External"/><Relationship Id="rId2" Type="http://schemas.openxmlformats.org/officeDocument/2006/relationships/hyperlink" Target="https://denansvarligeindkober.dk/cloud-hosting-og-it-systemer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ki.dk/aftaler/se-aftale/?id=02190023" TargetMode="External"/><Relationship Id="rId5" Type="http://schemas.openxmlformats.org/officeDocument/2006/relationships/hyperlink" Target="https://www.ski.dk/aftaler/se-aftale/?id=02220022" TargetMode="External"/><Relationship Id="rId4" Type="http://schemas.openxmlformats.org/officeDocument/2006/relationships/hyperlink" Target="https://statensindkob.dk/vaerktoejer/statens-faelles-skabeloner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commission/presscorner/detail/en/qanda_22_6229" TargetMode="External"/><Relationship Id="rId2" Type="http://schemas.openxmlformats.org/officeDocument/2006/relationships/hyperlink" Target="https://digital-strategy.ec.europa.eu/en/policies/green-cloud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hyperlink" Target="https://oes.dk/indkoeb/strategi-for-groenne-offentlige-indkoeb/publikation-klimaaftrykket-af-offentlige-indkoeb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54.jpg"/><Relationship Id="rId5" Type="http://schemas.openxmlformats.org/officeDocument/2006/relationships/image" Target="../media/image6.png"/><Relationship Id="rId10" Type="http://schemas.openxmlformats.org/officeDocument/2006/relationships/image" Target="../media/image53.png"/><Relationship Id="rId4" Type="http://schemas.openxmlformats.org/officeDocument/2006/relationships/image" Target="../media/image48.sv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-strategy.ec.europa.eu/en/policies/green-cloud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c.europa.eu/commission/presscorner/detail/en/qanda_22_6229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90091-2181-3887-5B14-335E4F1F1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551959" cy="1283340"/>
          </a:xfrm>
        </p:spPr>
        <p:txBody>
          <a:bodyPr/>
          <a:lstStyle/>
          <a:p>
            <a:r>
              <a:rPr lang="da-DK" dirty="0"/>
              <a:t>Digitaliseringens klimabelastning </a:t>
            </a:r>
            <a:r>
              <a:rPr lang="da-DK" dirty="0">
                <a:solidFill>
                  <a:srgbClr val="3A8353"/>
                </a:solidFill>
              </a:rPr>
              <a:t>– og hvad vi kan gøre ved 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DF1B0C-FBEE-96A0-1EBC-A920F8DCBD7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787774"/>
            <a:ext cx="6119911" cy="732883"/>
          </a:xfrm>
        </p:spPr>
        <p:txBody>
          <a:bodyPr/>
          <a:lstStyle/>
          <a:p>
            <a:r>
              <a:rPr lang="da-DK" dirty="0"/>
              <a:t>Tværoffentligt samarbejde om grøn databehandling og -opbevaring (FODS)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BDBAEC-CA3C-0C29-AB73-D4C8AF35C2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7B381F2-9C9D-9151-FD1B-F8E364CFE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28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lektronik, Elektroteknik, maskine, server&#10;&#10;Automatisk genereret beskrivelse">
            <a:extLst>
              <a:ext uri="{FF2B5EF4-FFF2-40B4-BE49-F238E27FC236}">
                <a16:creationId xmlns:a16="http://schemas.microsoft.com/office/drawing/2014/main" id="{C24942C0-FDD5-097E-CB8F-32B1E568F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5"/>
          <a:stretch/>
        </p:blipFill>
        <p:spPr>
          <a:xfrm flipH="1"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A4160AF-11A5-CA80-BC51-DC54AF90D405}"/>
              </a:ext>
            </a:extLst>
          </p:cNvPr>
          <p:cNvSpPr/>
          <p:nvPr/>
        </p:nvSpPr>
        <p:spPr>
          <a:xfrm>
            <a:off x="2094928" y="1657246"/>
            <a:ext cx="4968552" cy="129614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D7C3A7-3110-FF92-8872-7CF6C715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>
            <a:normAutofit/>
          </a:bodyPr>
          <a:lstStyle/>
          <a:p>
            <a:r>
              <a:rPr lang="da-DK" dirty="0"/>
              <a:t>Det offentlige forbrug af digitalisering (ICT)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FFCAD1-37C4-340B-170C-494374EB6A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anchor="t">
            <a:normAutofit/>
          </a:bodyPr>
          <a:lstStyle/>
          <a:p>
            <a:r>
              <a:rPr lang="da-DK" b="1" dirty="0"/>
              <a:t>DIGITALISERINGENS AFTRYK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5BDA2C0-A07F-AA0E-8C6C-C488B0E568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18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EE260-2FAA-10E3-008C-397EA652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Danmark er storforbruger af digitalisering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33EC4CA-9A52-908B-E870-F4A20AE58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203599"/>
            <a:ext cx="8207376" cy="1296144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Danmark er et af de mest digitaliserede samfund i verden.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eue Haas Grotesk Text Pro" panose="020B05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Digitalisering kan bidrage til bedre offentlig service, imødegå manglen på arbejdskraft og understøtte den grønne omstilling. </a:t>
            </a:r>
            <a:r>
              <a:rPr kumimoji="0" lang="da-DK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Men digitalisering er i sig selv en belastning for miljø og klima…</a:t>
            </a:r>
          </a:p>
          <a:p>
            <a:pPr marL="0" indent="0">
              <a:buNone/>
            </a:pPr>
            <a:endParaRPr lang="da-DK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7365387-C71E-41DF-E080-ABBE032813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offentligt forbrug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BD1E50E-4013-464B-E916-3F4673A49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721" y="2499743"/>
            <a:ext cx="6216557" cy="222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84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CC8DBA4A-56CC-9489-D950-1BE4B785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Den offentlige digitaliserings aftryk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AA5C628-90A6-2005-A518-EEA3ADA27D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2" y="1419225"/>
            <a:ext cx="3744217" cy="3168650"/>
          </a:xfrm>
        </p:spPr>
        <p:txBody>
          <a:bodyPr/>
          <a:lstStyle/>
          <a:p>
            <a:pPr algn="l" defTabSz="911795" rtl="0"/>
            <a:r>
              <a:rPr lang="da-DK" dirty="0">
                <a:latin typeface="Neue Haas Grotesk Text Pro" panose="020B0504020202020204" pitchFamily="34" charset="0"/>
                <a:cs typeface="+mn-cs"/>
              </a:rPr>
              <a:t>Ca. 9% af den totale CO2-udledning fra alle offentlige indkøb kommer fra køb af IT produkter og tjenesteydelser</a:t>
            </a:r>
          </a:p>
          <a:p>
            <a:pPr marL="423450" lvl="2" indent="-171450" defTabSz="911795">
              <a:buFont typeface="Wingdings" panose="05000000000000000000" pitchFamily="2" charset="2"/>
              <a:buChar char="§"/>
            </a:pPr>
            <a:r>
              <a:rPr lang="da-DK" sz="900" dirty="0">
                <a:latin typeface="Neue Haas Grotesk Text Pro" panose="020B0504020202020204" pitchFamily="34" charset="0"/>
              </a:rPr>
              <a:t>I alt 1,27 millioner ton CO</a:t>
            </a:r>
            <a:r>
              <a:rPr lang="da-DK" sz="900" baseline="-25000" dirty="0">
                <a:latin typeface="Neue Haas Grotesk Text Pro" panose="020B0504020202020204" pitchFamily="34" charset="0"/>
              </a:rPr>
              <a:t>2</a:t>
            </a:r>
            <a:r>
              <a:rPr lang="da-DK" sz="900" dirty="0">
                <a:latin typeface="Neue Haas Grotesk Text Pro" panose="020B0504020202020204" pitchFamily="34" charset="0"/>
              </a:rPr>
              <a:t>e i 2022</a:t>
            </a:r>
          </a:p>
          <a:p>
            <a:pPr marL="423450" lvl="2" indent="-171450" defTabSz="911795">
              <a:buFont typeface="Wingdings" panose="05000000000000000000" pitchFamily="2" charset="2"/>
              <a:buChar char="§"/>
            </a:pPr>
            <a:r>
              <a:rPr lang="da-DK" sz="900" dirty="0">
                <a:latin typeface="Neue Haas Grotesk Text Pro" panose="020B0504020202020204" pitchFamily="34" charset="0"/>
              </a:rPr>
              <a:t>Ifølge den seneste opgørelse (2019) udgør datacenterrelaterede ydelser og produkter ydelser ca. 60% af udledningerne</a:t>
            </a:r>
          </a:p>
          <a:p>
            <a:pPr algn="l" defTabSz="911795" rtl="0">
              <a:defRPr/>
            </a:pPr>
            <a:br>
              <a:rPr lang="da-DK" sz="500" dirty="0">
                <a:latin typeface="Neue Haas Grotesk Text Pro" panose="020B0504020202020204" pitchFamily="34" charset="0"/>
                <a:cs typeface="+mn-cs"/>
              </a:rPr>
            </a:br>
            <a:r>
              <a:rPr lang="da-DK" dirty="0">
                <a:latin typeface="Neue Haas Grotesk Text Pro" panose="020B0504020202020204" pitchFamily="34" charset="0"/>
                <a:cs typeface="+mn-cs"/>
              </a:rPr>
              <a:t>Den offentlige sektor bruger ca. 24 milliarder kr. årligt alene på IT produkter og tjenesteydelser – næsten 12% af alle offentlige indkøb</a:t>
            </a:r>
          </a:p>
          <a:p>
            <a:pPr marL="423450" lvl="2" indent="-171450" defTabSz="911795">
              <a:buFont typeface="Wingdings" panose="05000000000000000000" pitchFamily="2" charset="2"/>
              <a:buChar char="§"/>
            </a:pPr>
            <a:r>
              <a:rPr lang="da-DK" sz="900" dirty="0">
                <a:latin typeface="Neue Haas Grotesk Text Pro" panose="020B0504020202020204" pitchFamily="34" charset="0"/>
              </a:rPr>
              <a:t>Det forventes, at særligt udgifter til datacenterrelaterede ydelser og produkter vil stige i de kommende år</a:t>
            </a:r>
          </a:p>
          <a:p>
            <a:pPr algn="l" defTabSz="911795" rtl="0"/>
            <a:br>
              <a:rPr lang="da-DK" sz="500" dirty="0">
                <a:latin typeface="Neue Haas Grotesk Text Pro" panose="020B0504020202020204" pitchFamily="34" charset="0"/>
                <a:cs typeface="+mn-cs"/>
              </a:rPr>
            </a:br>
            <a:r>
              <a:rPr lang="da-DK" dirty="0">
                <a:latin typeface="Neue Haas Grotesk Text Pro" panose="020B0504020202020204" pitchFamily="34" charset="0"/>
                <a:cs typeface="+mn-cs"/>
              </a:rPr>
              <a:t>Den offentlige sektor har derfor en enestående mulighed for at gå forrest og bruge sin indkøbsmuskel til at skubbe markedet i en grønnere retning</a:t>
            </a:r>
          </a:p>
          <a:p>
            <a:pPr marL="423450" lvl="2" indent="-171450" defTabSz="911795">
              <a:buFont typeface="Wingdings" panose="05000000000000000000" pitchFamily="2" charset="2"/>
              <a:buChar char="§"/>
            </a:pPr>
            <a:r>
              <a:rPr lang="da-DK" sz="900" dirty="0">
                <a:latin typeface="Neue Haas Grotesk Text Pro" panose="020B0504020202020204" pitchFamily="34" charset="0"/>
              </a:rPr>
              <a:t>Dette kan bidrage til at reducere såvel drivhusgasudledninger som omkostninger.</a:t>
            </a:r>
          </a:p>
          <a:p>
            <a:endParaRPr lang="da-DK" sz="1200" dirty="0">
              <a:latin typeface="Neue Haas Grotesk Text Pro" panose="020B0504020202020204" pitchFamily="34" charset="0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8F2AC18-60CD-381A-7F69-8F529AA63F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offentligt forbrug</a:t>
            </a:r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89540BCF-9ED9-ACAE-C325-48B79B11D37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73B0F0A7-A9EB-7E5D-3142-175EDCEB42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10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96CF2-2366-08C4-4EC6-EF306629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751759" cy="647973"/>
          </a:xfrm>
        </p:spPr>
        <p:txBody>
          <a:bodyPr/>
          <a:lstStyle/>
          <a:p>
            <a:r>
              <a:rPr lang="da-DK" dirty="0"/>
              <a:t>Hvad siger IT-branchen?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5A5D7C-7731-2C00-80B8-D34AFA482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4" y="1203300"/>
            <a:ext cx="4031680" cy="3168650"/>
          </a:xfrm>
        </p:spPr>
        <p:txBody>
          <a:bodyPr/>
          <a:lstStyle/>
          <a:p>
            <a:pPr marL="0" indent="0">
              <a:buNone/>
            </a:pPr>
            <a:r>
              <a:rPr lang="da-DK" sz="1200" dirty="0">
                <a:latin typeface="Neue Haas Grotesk Text Pro" panose="020B0504020202020204" pitchFamily="34" charset="0"/>
              </a:rPr>
              <a:t>IT-branchen har adskillige gange efterspurgt flere grønne krav i offentlige it-udbud</a:t>
            </a:r>
          </a:p>
          <a:p>
            <a:pPr marL="0" indent="0">
              <a:buNone/>
            </a:pPr>
            <a:r>
              <a:rPr lang="da-DK" sz="1200" dirty="0">
                <a:latin typeface="Neue Haas Grotesk Text Pro" panose="020B0504020202020204" pitchFamily="34" charset="0"/>
              </a:rPr>
              <a:t>Der ønskes krav som:</a:t>
            </a:r>
          </a:p>
          <a:p>
            <a:r>
              <a:rPr lang="da-DK" sz="1000" dirty="0">
                <a:latin typeface="Neue Haas Grotesk Text Pro" panose="020B0504020202020204" pitchFamily="34" charset="0"/>
              </a:rPr>
              <a:t>Er ensartede og baseres på samme metrikker på tværs</a:t>
            </a:r>
          </a:p>
          <a:p>
            <a:r>
              <a:rPr lang="da-DK" sz="1000" dirty="0">
                <a:latin typeface="Neue Haas Grotesk Text Pro" panose="020B0504020202020204" pitchFamily="34" charset="0"/>
              </a:rPr>
              <a:t>Bygger på objektive kriterier fx at den grønne præstation opgøres numerisk </a:t>
            </a:r>
          </a:p>
          <a:p>
            <a:r>
              <a:rPr lang="da-DK" sz="1000" dirty="0">
                <a:latin typeface="Neue Haas Grotesk Text Pro" panose="020B0504020202020204" pitchFamily="34" charset="0"/>
              </a:rPr>
              <a:t>Korrelerer med de krav som leverandørerne mødes af i anden lovgivning (</a:t>
            </a:r>
            <a:r>
              <a:rPr lang="da-DK" sz="1000" dirty="0">
                <a:latin typeface="Neue Haas Grotesk Text Pro" panose="020B0504020202020204" pitchFamily="34" charset="0"/>
                <a:hlinkClick r:id="rId2" action="ppaction://hlinksldjump"/>
              </a:rPr>
              <a:t>se slide 21-22</a:t>
            </a:r>
            <a:r>
              <a:rPr lang="da-DK" sz="1000" dirty="0">
                <a:latin typeface="Neue Haas Grotesk Text Pro" panose="020B0504020202020204" pitchFamily="34" charset="0"/>
              </a:rPr>
              <a:t>) </a:t>
            </a:r>
          </a:p>
          <a:p>
            <a:r>
              <a:rPr lang="da-DK" sz="1000" dirty="0">
                <a:latin typeface="Neue Haas Grotesk Text Pro" panose="020B0504020202020204" pitchFamily="34" charset="0"/>
              </a:rPr>
              <a:t>Tager højde for it-services’ ofte komplekse værdikæder </a:t>
            </a:r>
          </a:p>
          <a:p>
            <a:r>
              <a:rPr lang="da-DK" sz="1000" dirty="0">
                <a:latin typeface="Neue Haas Grotesk Text Pro" panose="020B0504020202020204" pitchFamily="34" charset="0"/>
              </a:rPr>
              <a:t>Ikke pålægger leverandørerne uforholdsmæssige store byrder ift. afrapportering og dokumentation.</a:t>
            </a:r>
          </a:p>
          <a:p>
            <a:pPr marL="0" indent="0">
              <a:buNone/>
            </a:pPr>
            <a:r>
              <a:rPr lang="da-DK" sz="1200" dirty="0">
                <a:latin typeface="Neue Haas Grotesk Text Pro" panose="020B0504020202020204" pitchFamily="34" charset="0"/>
              </a:rPr>
              <a:t>Branchen har ikke fuldt fokus på de begrænsninger, som ligger i, at offentlige udbudskrav skal relateres til ‘kontraktens genstand’.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D6DBDA3-152D-DC17-2E01-E4209C3E3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offentligt forbrug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9D74FC3-57DB-72DF-DA2C-157410C1C31D}"/>
              </a:ext>
            </a:extLst>
          </p:cNvPr>
          <p:cNvSpPr/>
          <p:nvPr/>
        </p:nvSpPr>
        <p:spPr>
          <a:xfrm>
            <a:off x="4644008" y="0"/>
            <a:ext cx="4499992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191290A-C052-C413-22CD-7DAD4C4DE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701" y="2578429"/>
            <a:ext cx="2505790" cy="802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ladsholder til indhold 6">
            <a:extLst>
              <a:ext uri="{FF2B5EF4-FFF2-40B4-BE49-F238E27FC236}">
                <a16:creationId xmlns:a16="http://schemas.microsoft.com/office/drawing/2014/main" id="{0123E0C1-C513-1C87-A315-71923750A914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5661" y="873609"/>
            <a:ext cx="3818827" cy="5578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35FFADA-9091-DCD0-37F1-B65E7D6ED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797" y="1730276"/>
            <a:ext cx="2843808" cy="6815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7E7DA7CE-1ED2-37B9-01F1-395980B72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357" y="3643683"/>
            <a:ext cx="3722895" cy="7800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4437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207ABFDD-DE7E-FCF6-0EF5-87B8406CB6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" y="-53373"/>
            <a:ext cx="9143998" cy="519687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EA4160AF-11A5-CA80-BC51-DC54AF90D405}"/>
              </a:ext>
            </a:extLst>
          </p:cNvPr>
          <p:cNvSpPr/>
          <p:nvPr/>
        </p:nvSpPr>
        <p:spPr>
          <a:xfrm>
            <a:off x="2699792" y="2067694"/>
            <a:ext cx="3744416" cy="8856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D7C3A7-3110-FF92-8872-7CF6C715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>
            <a:normAutofit/>
          </a:bodyPr>
          <a:lstStyle/>
          <a:p>
            <a:r>
              <a:rPr lang="da-DK" dirty="0"/>
              <a:t>Hvad kan vi gøre?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FFCAD1-37C4-340B-170C-494374EB6A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anchor="t">
            <a:normAutofit/>
          </a:bodyPr>
          <a:lstStyle/>
          <a:p>
            <a:r>
              <a:rPr lang="da-DK" b="1" dirty="0"/>
              <a:t>DIGITALISERINGENS AFTRYK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A5BDA2C0-A07F-AA0E-8C6C-C488B0E568D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360E8B-F9AA-258C-786C-C272074BE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stille grønne krav ved indkøb af digitale produkter?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CEA815D-FF4F-1E0F-BBF5-44410DDAF7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2269312"/>
            <a:ext cx="2735535" cy="1008113"/>
          </a:xfrm>
        </p:spPr>
        <p:txBody>
          <a:bodyPr/>
          <a:lstStyle/>
          <a:p>
            <a:pPr marL="0" indent="0">
              <a:buNone/>
            </a:pPr>
            <a:r>
              <a:rPr kumimoji="0" lang="da-DK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Her kommer professor ved Institut for Elektroteknologi og Fotonik på Danmarks Tekniske Universitet (DTU), Leif Katsuo Oxenløwe, med sit bud.</a:t>
            </a:r>
            <a:endParaRPr kumimoji="0" lang="da-DK" sz="1050" b="0" i="0" u="none" strike="noStrike" kern="0" cap="none" spc="0" normalizeH="0" baseline="0" noProof="0" dirty="0">
              <a:ln>
                <a:noFill/>
              </a:ln>
              <a:solidFill>
                <a:srgbClr val="3F1A2B"/>
              </a:solidFill>
              <a:effectLst/>
              <a:uLnTx/>
              <a:uFillTx/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7F48910-4E64-D3D6-B3D7-A390BDFFFD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Hvad kan vi gøre?</a:t>
            </a:r>
          </a:p>
        </p:txBody>
      </p:sp>
      <p:pic>
        <p:nvPicPr>
          <p:cNvPr id="5" name="Billede 4" descr="Et billede, der indeholder Ansigt, tekst, tøj, person&#10;&#10;Automatisk genereret beskrivelse">
            <a:hlinkClick r:id="rId2" tooltip="Afspil i Vimeo"/>
            <a:extLst>
              <a:ext uri="{FF2B5EF4-FFF2-40B4-BE49-F238E27FC236}">
                <a16:creationId xmlns:a16="http://schemas.microsoft.com/office/drawing/2014/main" id="{FF4C5EA4-6CEC-C15F-23CA-4BC42D48E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563637"/>
            <a:ext cx="4723479" cy="265695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E5F415AE-BD1B-E4D4-16A5-ED2C126BC0ED}"/>
              </a:ext>
            </a:extLst>
          </p:cNvPr>
          <p:cNvSpPr/>
          <p:nvPr/>
        </p:nvSpPr>
        <p:spPr>
          <a:xfrm>
            <a:off x="7080218" y="1563637"/>
            <a:ext cx="1584176" cy="1584176"/>
          </a:xfrm>
          <a:prstGeom prst="ellipse">
            <a:avLst/>
          </a:prstGeom>
          <a:noFill/>
          <a:ln w="114300">
            <a:solidFill>
              <a:srgbClr val="3A8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Ligebenet trekant 6">
            <a:extLst>
              <a:ext uri="{FF2B5EF4-FFF2-40B4-BE49-F238E27FC236}">
                <a16:creationId xmlns:a16="http://schemas.microsoft.com/office/drawing/2014/main" id="{BD35ECFF-63CB-9537-8EC8-7BFDE1CDB93A}"/>
              </a:ext>
            </a:extLst>
          </p:cNvPr>
          <p:cNvSpPr/>
          <p:nvPr/>
        </p:nvSpPr>
        <p:spPr>
          <a:xfrm rot="5400000">
            <a:off x="7509141" y="1995686"/>
            <a:ext cx="835289" cy="720077"/>
          </a:xfrm>
          <a:prstGeom prst="triangle">
            <a:avLst/>
          </a:prstGeom>
          <a:solidFill>
            <a:srgbClr val="3A8353"/>
          </a:solidFill>
          <a:ln w="28575">
            <a:solidFill>
              <a:srgbClr val="3A8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kstfelt 2">
            <a:extLst>
              <a:ext uri="{FF2B5EF4-FFF2-40B4-BE49-F238E27FC236}">
                <a16:creationId xmlns:a16="http://schemas.microsoft.com/office/drawing/2014/main" id="{836286A9-9114-79D4-A19A-99728B6E6F7F}"/>
              </a:ext>
            </a:extLst>
          </p:cNvPr>
          <p:cNvSpPr txBox="1"/>
          <p:nvPr/>
        </p:nvSpPr>
        <p:spPr>
          <a:xfrm>
            <a:off x="5411943" y="4182850"/>
            <a:ext cx="28076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kern="0"/>
            </a:defPPr>
          </a:lstStyle>
          <a:p>
            <a:pPr algn="r"/>
            <a:r>
              <a:rPr lang="da-DK" sz="1200" dirty="0">
                <a:solidFill>
                  <a:schemeClr val="bg2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https://vimeo.com/938187487</a:t>
            </a:r>
            <a:endParaRPr lang="da-DK" sz="12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56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81C6B-C3BE-966B-8C3E-EE15B768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kan bruge den offentlige indkøbsmuskel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0A47C33-697E-54D3-BD2F-B40070271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347614"/>
            <a:ext cx="3671639" cy="3240261"/>
          </a:xfrm>
        </p:spPr>
        <p:txBody>
          <a:bodyPr/>
          <a:lstStyle/>
          <a:p>
            <a:r>
              <a:rPr lang="da-DK" sz="1200" dirty="0">
                <a:latin typeface="Neue Haas Grotesk Text Pro" panose="020B0504020202020204" pitchFamily="34" charset="0"/>
              </a:rPr>
              <a:t>Når din myndighed skal købe: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a-DK" sz="1200" dirty="0">
                <a:latin typeface="Neue Haas Grotesk Text Pro" panose="020B0504020202020204" pitchFamily="34" charset="0"/>
              </a:rPr>
              <a:t>It-systemer/*SaaS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a-DK" sz="1200" dirty="0">
                <a:latin typeface="Neue Haas Grotesk Text Pro" panose="020B0504020202020204" pitchFamily="34" charset="0"/>
              </a:rPr>
              <a:t>Selvbetjeningsløsninger og hjemmesider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a-DK" sz="1200" dirty="0">
                <a:latin typeface="Neue Haas Grotesk Text Pro" panose="020B0504020202020204" pitchFamily="34" charset="0"/>
              </a:rPr>
              <a:t>Cloud, </a:t>
            </a:r>
            <a:r>
              <a:rPr lang="da-DK" sz="1200" dirty="0" err="1">
                <a:latin typeface="Neue Haas Grotesk Text Pro" panose="020B0504020202020204" pitchFamily="34" charset="0"/>
              </a:rPr>
              <a:t>hosting</a:t>
            </a:r>
            <a:r>
              <a:rPr lang="da-DK" sz="1200" dirty="0">
                <a:latin typeface="Neue Haas Grotesk Text Pro" panose="020B0504020202020204" pitchFamily="34" charset="0"/>
              </a:rPr>
              <a:t>, it-drift mv.</a:t>
            </a:r>
          </a:p>
          <a:p>
            <a:r>
              <a:rPr lang="da-DK" sz="1200" dirty="0">
                <a:latin typeface="Neue Haas Grotesk Text Pro" panose="020B0504020202020204" pitchFamily="34" charset="0"/>
              </a:rPr>
              <a:t>…kan I stille krav til de anvendte datacentre og it-udstyr. Hermed får både I og leverandørernes andre kunder adgang til grønnere løsninger.</a:t>
            </a:r>
          </a:p>
          <a:p>
            <a:r>
              <a:rPr lang="da-DK" sz="1200" i="1" dirty="0">
                <a:latin typeface="Neue Haas Grotesk Text Pro" panose="020B0504020202020204" pitchFamily="34" charset="0"/>
              </a:rPr>
              <a:t>EU’s grønne offentlige indkøbskriterier for datacentre, serverrum og cloudtjenester</a:t>
            </a:r>
            <a:r>
              <a:rPr lang="da-DK" sz="1200" dirty="0">
                <a:latin typeface="Neue Haas Grotesk Text Pro" panose="020B0504020202020204" pitchFamily="34" charset="0"/>
              </a:rPr>
              <a:t> er særligt udviklet til denne type offentlige indkøb.</a:t>
            </a:r>
          </a:p>
          <a:p>
            <a:r>
              <a:rPr lang="da-DK" sz="1200" dirty="0">
                <a:latin typeface="Neue Haas Grotesk Text Pro" panose="020B0504020202020204" pitchFamily="34" charset="0"/>
              </a:rPr>
              <a:t>Kriterierne bygger på omfattende undersøgelser af datacentres klimapåvirkning og kan tilpasses ift. jeres konkrete indkøbssituation.</a:t>
            </a:r>
          </a:p>
          <a:p>
            <a:endParaRPr lang="da-DK" sz="1200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9F0E882-B58E-7777-8CB5-EFC65DCB1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Hvad kan vi gøre?</a:t>
            </a:r>
          </a:p>
        </p:txBody>
      </p:sp>
      <p:pic>
        <p:nvPicPr>
          <p:cNvPr id="8" name="Pladsholder til billede 7">
            <a:extLst>
              <a:ext uri="{FF2B5EF4-FFF2-40B4-BE49-F238E27FC236}">
                <a16:creationId xmlns:a16="http://schemas.microsoft.com/office/drawing/2014/main" id="{1A98B4C8-F2C2-097C-DB33-6A2669B2CDA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72000" y="0"/>
            <a:ext cx="4572000" cy="5143500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4E97F6F7-1A8B-178E-1722-03F72FAA13F5}"/>
              </a:ext>
            </a:extLst>
          </p:cNvPr>
          <p:cNvSpPr txBox="1"/>
          <p:nvPr/>
        </p:nvSpPr>
        <p:spPr>
          <a:xfrm>
            <a:off x="468312" y="4737418"/>
            <a:ext cx="31675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100"/>
              </a:spcBef>
            </a:pPr>
            <a:r>
              <a:rPr lang="da-DK" sz="600" b="1" dirty="0">
                <a:latin typeface="Neue Haas Grotesk Text Pro" panose="020B0504020202020204" pitchFamily="34" charset="0"/>
              </a:rPr>
              <a:t>*</a:t>
            </a:r>
            <a:r>
              <a:rPr lang="da-DK" sz="800" b="1" dirty="0">
                <a:latin typeface="Neue Haas Grotesk Text Pro" panose="020B0504020202020204" pitchFamily="34" charset="0"/>
              </a:rPr>
              <a:t>SaaS</a:t>
            </a:r>
            <a:r>
              <a:rPr lang="da-DK" sz="800" dirty="0">
                <a:latin typeface="Neue Haas Grotesk Text Pro" panose="020B0504020202020204" pitchFamily="34" charset="0"/>
              </a:rPr>
              <a:t>:</a:t>
            </a:r>
            <a:r>
              <a:rPr lang="da-DK" sz="600" dirty="0">
                <a:latin typeface="Neue Haas Grotesk Text Pro" panose="020B0504020202020204" pitchFamily="34" charset="0"/>
              </a:rPr>
              <a:t> forkortelse for ”Software as a Service”, altså et stykke software, som man tilkøber sig brugsretten til, uden at have egentligt ejerskab over den konkrete software.</a:t>
            </a:r>
          </a:p>
        </p:txBody>
      </p:sp>
    </p:spTree>
    <p:extLst>
      <p:ext uri="{BB962C8B-B14F-4D97-AF65-F5344CB8AC3E}">
        <p14:creationId xmlns:p14="http://schemas.microsoft.com/office/powerpoint/2010/main" val="584664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AA8CB1-BA48-D00C-6D0D-29BB089F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fælles grønne indkøbskrav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4B01DB2-B917-613D-568E-F05F9C583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4" y="1398118"/>
            <a:ext cx="6047902" cy="3168650"/>
          </a:xfrm>
        </p:spPr>
        <p:txBody>
          <a:bodyPr vert="horz" lIns="0" tIns="0" rIns="91440" bIns="0" rtlCol="0" anchor="t">
            <a:noAutofit/>
          </a:bodyPr>
          <a:lstStyle/>
          <a:p>
            <a:pPr marL="0" indent="0">
              <a:buNone/>
            </a:pPr>
            <a:r>
              <a:rPr lang="da-DK" dirty="0">
                <a:latin typeface="Neue Haas Grotesk Text Pro" panose="020B0504020202020204" pitchFamily="34" charset="0"/>
              </a:rPr>
              <a:t>Ved at stille ens krav, hvor de grønne præstationer opgøres med internationalt anerkendte opgørelsesmetoder reduceres kompleksiteten for både myndigheder og leverandører:</a:t>
            </a:r>
          </a:p>
          <a:p>
            <a:pPr marL="251460" indent="-251460"/>
            <a:r>
              <a:rPr lang="da-DK" sz="1200" dirty="0">
                <a:latin typeface="Neue Haas Grotesk Text Pro" panose="020B0504020202020204" pitchFamily="34" charset="0"/>
              </a:rPr>
              <a:t>Offentlige myndigheder undgår at opfinde den dybe tallerken og får mere tryghed ift. kravenes konformitet</a:t>
            </a:r>
          </a:p>
          <a:p>
            <a:pPr marL="251460" indent="-251460"/>
            <a:r>
              <a:rPr lang="da-DK" sz="1200" dirty="0">
                <a:latin typeface="Neue Haas Grotesk Text Pro"/>
              </a:rPr>
              <a:t>Leverandørernes byrder lettes da de kan genbruge data på tværs af indkøbskrav og øvrige EU-afrapporteringskrav (</a:t>
            </a:r>
            <a:r>
              <a:rPr lang="da-DK" sz="1200" dirty="0">
                <a:latin typeface="Neue Haas Grotesk Text Pro"/>
                <a:hlinkClick r:id="rId2" action="ppaction://hlinksldjump"/>
              </a:rPr>
              <a:t>slide 21-22</a:t>
            </a:r>
            <a:r>
              <a:rPr lang="da-DK" sz="1200" dirty="0">
                <a:latin typeface="Neue Haas Grotesk Text Pro"/>
              </a:rPr>
              <a:t>)</a:t>
            </a:r>
          </a:p>
          <a:p>
            <a:pPr marL="251460" indent="-251460"/>
            <a:r>
              <a:rPr lang="da-DK" sz="1200" dirty="0">
                <a:latin typeface="Neue Haas Grotesk Text Pro" panose="020B0504020202020204" pitchFamily="34" charset="0"/>
              </a:rPr>
              <a:t>Leverandørerne får øget sigtbarhed ift. fremtidige krav og kan foretage grønne investeringer med ro i maven</a:t>
            </a:r>
          </a:p>
          <a:p>
            <a:pPr marL="251460" indent="-251460"/>
            <a:r>
              <a:rPr lang="da-DK" sz="1200" dirty="0">
                <a:latin typeface="Neue Haas Grotesk Text Pro" panose="020B0504020202020204" pitchFamily="34" charset="0"/>
              </a:rPr>
              <a:t>Danmark går forrest og opnår komparative fordele ift. udregning og dokumentation af digitale teknologiers grønne præstationer.</a:t>
            </a:r>
          </a:p>
          <a:p>
            <a:pPr marL="0" indent="0">
              <a:buNone/>
            </a:pPr>
            <a:endParaRPr lang="da-DK" sz="1200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54EC0D-62AF-D41A-BA7C-7EF14F7CA6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Hvad kan vi gøre?</a:t>
            </a:r>
          </a:p>
          <a:p>
            <a:endParaRPr lang="da-DK" dirty="0"/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EBEF40C4-40D1-2346-C817-58DB6C38CFBC}"/>
              </a:ext>
            </a:extLst>
          </p:cNvPr>
          <p:cNvCxnSpPr/>
          <p:nvPr/>
        </p:nvCxnSpPr>
        <p:spPr bwMode="auto">
          <a:xfrm>
            <a:off x="6804248" y="1059582"/>
            <a:ext cx="0" cy="3456384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7" name="Billede 6">
            <a:extLst>
              <a:ext uri="{FF2B5EF4-FFF2-40B4-BE49-F238E27FC236}">
                <a16:creationId xmlns:a16="http://schemas.microsoft.com/office/drawing/2014/main" id="{02607A56-4A1E-9A91-B05B-86B087A62D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8" t="9554" r="9218" b="12377"/>
          <a:stretch/>
        </p:blipFill>
        <p:spPr>
          <a:xfrm>
            <a:off x="7200058" y="1894547"/>
            <a:ext cx="1368152" cy="1354405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AD5B1921-E60C-B267-0DC9-87BA1BE01380}"/>
              </a:ext>
            </a:extLst>
          </p:cNvPr>
          <p:cNvSpPr txBox="1"/>
          <p:nvPr/>
        </p:nvSpPr>
        <p:spPr>
          <a:xfrm>
            <a:off x="501412" y="4739660"/>
            <a:ext cx="68407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800" dirty="0">
                <a:latin typeface="Neue Haas Grotesk Text Pro" panose="020B0504020202020204" pitchFamily="34" charset="0"/>
              </a:rPr>
              <a:t>*</a:t>
            </a:r>
            <a:r>
              <a:rPr lang="da-DK" sz="800" b="1" dirty="0">
                <a:latin typeface="Neue Haas Grotesk Text Pro" panose="020B0504020202020204" pitchFamily="34" charset="0"/>
              </a:rPr>
              <a:t>GPP:</a:t>
            </a:r>
            <a:r>
              <a:rPr lang="da-DK" sz="600" b="1" dirty="0">
                <a:latin typeface="Neue Haas Grotesk Text Pro" panose="020B0504020202020204" pitchFamily="34" charset="0"/>
              </a:rPr>
              <a:t> </a:t>
            </a:r>
            <a:r>
              <a:rPr lang="da-DK" sz="600" dirty="0">
                <a:latin typeface="Neue Haas Grotesk Text Pro" panose="020B0504020202020204" pitchFamily="34" charset="0"/>
              </a:rPr>
              <a:t>forkortelse for Green Public </a:t>
            </a:r>
            <a:r>
              <a:rPr lang="da-DK" sz="600" dirty="0" err="1">
                <a:latin typeface="Neue Haas Grotesk Text Pro" panose="020B0504020202020204" pitchFamily="34" charset="0"/>
              </a:rPr>
              <a:t>Procurement</a:t>
            </a:r>
            <a:r>
              <a:rPr lang="da-DK" sz="600" dirty="0">
                <a:latin typeface="Neue Haas Grotesk Text Pro" panose="020B0504020202020204" pitchFamily="34" charset="0"/>
              </a:rPr>
              <a:t>, der er en serie af indkøbskriterier defineret af EU, som offentlige indkøbere i Europa kan anvende i bestræbelserne på at sikre </a:t>
            </a:r>
            <a:br>
              <a:rPr lang="da-DK" sz="600" dirty="0">
                <a:latin typeface="Neue Haas Grotesk Text Pro" panose="020B0504020202020204" pitchFamily="34" charset="0"/>
              </a:rPr>
            </a:br>
            <a:r>
              <a:rPr lang="da-DK" sz="600" dirty="0">
                <a:latin typeface="Neue Haas Grotesk Text Pro" panose="020B0504020202020204" pitchFamily="34" charset="0"/>
              </a:rPr>
              <a:t>grønnere indkøb.</a:t>
            </a:r>
          </a:p>
        </p:txBody>
      </p:sp>
    </p:spTree>
    <p:extLst>
      <p:ext uri="{BB962C8B-B14F-4D97-AF65-F5344CB8AC3E}">
        <p14:creationId xmlns:p14="http://schemas.microsoft.com/office/powerpoint/2010/main" val="545052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96CF2-2366-08C4-4EC6-EF306629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751759" cy="647973"/>
          </a:xfrm>
        </p:spPr>
        <p:txBody>
          <a:bodyPr/>
          <a:lstStyle/>
          <a:p>
            <a:r>
              <a:rPr lang="da-DK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 praksis:</a:t>
            </a:r>
            <a:br>
              <a:rPr lang="da-DK" dirty="0"/>
            </a:br>
            <a:r>
              <a:rPr lang="da-DK" sz="1800" dirty="0"/>
              <a:t>Brug </a:t>
            </a:r>
            <a:r>
              <a:rPr lang="da-DK" sz="1800" dirty="0">
                <a:solidFill>
                  <a:srgbClr val="3A8353"/>
                </a:solidFill>
              </a:rPr>
              <a:t>fælles grønne</a:t>
            </a:r>
            <a:r>
              <a:rPr lang="da-DK" sz="1800" dirty="0"/>
              <a:t> </a:t>
            </a:r>
            <a:r>
              <a:rPr lang="da-DK" sz="1800" dirty="0">
                <a:solidFill>
                  <a:srgbClr val="3A8353"/>
                </a:solidFill>
              </a:rPr>
              <a:t>krav</a:t>
            </a:r>
            <a:r>
              <a:rPr lang="da-DK" sz="1800" dirty="0"/>
              <a:t>, </a:t>
            </a:r>
            <a:br>
              <a:rPr lang="da-DK" sz="1800" dirty="0"/>
            </a:br>
            <a:r>
              <a:rPr lang="da-DK" sz="1800" dirty="0"/>
              <a:t>når du stiller dine grønne krav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5A5D7C-7731-2C00-80B8-D34AFA482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4" y="1730276"/>
            <a:ext cx="4031680" cy="2857996"/>
          </a:xfrm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da-DK" sz="1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Den ansvarlige indkøber</a:t>
            </a:r>
            <a:br>
              <a:rPr kumimoji="0" lang="da-DK" sz="1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</a:br>
            <a:r>
              <a:rPr kumimoji="0" lang="da-DK" sz="1000" b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Cloud, </a:t>
            </a:r>
            <a:r>
              <a:rPr kumimoji="0" lang="da-DK" sz="1000" b="0" u="sng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hosting</a:t>
            </a:r>
            <a:r>
              <a:rPr kumimoji="0" lang="da-DK" sz="1000" b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og it-systemer</a:t>
            </a: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og </a:t>
            </a:r>
            <a:r>
              <a:rPr kumimoji="0" lang="da-DK" sz="1000" b="0" u="sng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Datacentre og serverrum</a:t>
            </a:r>
            <a:b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</a:b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På den ansvarlige indkøber findes alle GPP-kriterierne struktureret efter indkøbssituation og med ekstra vejledning. </a:t>
            </a:r>
            <a:br>
              <a:rPr kumimoji="0" lang="da-DK" sz="1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</a:br>
            <a:endParaRPr kumimoji="0" lang="da-DK" sz="12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da-DK" sz="1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Rådgivningsenhedens skabeloner</a:t>
            </a:r>
            <a:br>
              <a:rPr kumimoji="0" lang="da-DK" sz="1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</a:b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Grønne krav til it-services</a:t>
            </a: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da-DK" sz="1000" b="0" i="1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(</a:t>
            </a:r>
            <a:r>
              <a:rPr kumimoji="0" lang="da-DK" sz="1000" b="0" i="1" u="sng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under udarbejdelse)</a:t>
            </a:r>
            <a:b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</a:b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På Rådgivningsenhedens hjemmeside findes en skabelon, hvor du selv kan tilpasse GPP-kriterierne til dit konkrete udbud. </a:t>
            </a:r>
            <a:br>
              <a:rPr kumimoji="0" lang="da-DK" sz="12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</a:br>
            <a:endParaRPr kumimoji="0" lang="da-DK" sz="1200" b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da-DK" sz="1200" b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SKI’s</a:t>
            </a:r>
            <a:r>
              <a:rPr kumimoji="0" lang="da-DK" sz="1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lyskrydsmodel</a:t>
            </a:r>
            <a:br>
              <a:rPr kumimoji="0" lang="da-DK" sz="1200" b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</a:b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02.22 it-drift </a:t>
            </a: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og </a:t>
            </a: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02.19 Fagsystemer</a:t>
            </a:r>
            <a:br>
              <a:rPr lang="da-DK" sz="1000" dirty="0">
                <a:latin typeface="Neue Haas Grotesk Text Pro" panose="020B0504020202020204" pitchFamily="34" charset="0"/>
              </a:rPr>
            </a:br>
            <a:r>
              <a:rPr kumimoji="0" lang="da-DK" sz="1000" b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Køber du gennem SKI kan du med lyskrydsmodellen matche GPP-kriterier til dine ambitioner, dit budget og markedet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da-DK" sz="1200" b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D6DBDA3-152D-DC17-2E01-E4209C3E3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Hvad kan vi gøre?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9D74FC3-57DB-72DF-DA2C-157410C1C31D}"/>
              </a:ext>
            </a:extLst>
          </p:cNvPr>
          <p:cNvSpPr/>
          <p:nvPr/>
        </p:nvSpPr>
        <p:spPr>
          <a:xfrm>
            <a:off x="4644008" y="0"/>
            <a:ext cx="4499992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3979550-16F6-B046-3765-0610B5382D02}"/>
              </a:ext>
            </a:extLst>
          </p:cNvPr>
          <p:cNvSpPr txBox="1">
            <a:spLocks/>
          </p:cNvSpPr>
          <p:nvPr/>
        </p:nvSpPr>
        <p:spPr>
          <a:xfrm>
            <a:off x="4860032" y="0"/>
            <a:ext cx="4101538" cy="5143500"/>
          </a:xfrm>
          <a:prstGeom prst="rect">
            <a:avLst/>
          </a:prstGeom>
        </p:spPr>
        <p:txBody>
          <a:bodyPr anchor="ctr"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0" cap="none" spc="0" normalizeH="0" baseline="0" noProof="0" dirty="0">
                <a:ln>
                  <a:noFill/>
                </a:ln>
                <a:solidFill>
                  <a:srgbClr val="3A8353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Generelle overvejelser</a:t>
            </a:r>
            <a:br>
              <a:rPr kumimoji="0" lang="da-DK" sz="2800" b="1" i="0" u="none" strike="noStrike" kern="0" cap="none" spc="0" normalizeH="0" baseline="0" noProof="0" dirty="0">
                <a:ln>
                  <a:noFill/>
                </a:ln>
                <a:solidFill>
                  <a:srgbClr val="3A8353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</a:br>
            <a:endParaRPr kumimoji="0" lang="da-DK" sz="700" b="1" i="0" u="none" strike="noStrike" kern="0" cap="none" spc="0" normalizeH="0" baseline="0" noProof="0" dirty="0">
              <a:ln>
                <a:noFill/>
              </a:ln>
              <a:solidFill>
                <a:srgbClr val="3A8353"/>
              </a:solidFill>
              <a:effectLst/>
              <a:uLnTx/>
              <a:uFillTx/>
              <a:latin typeface="Neue Haas Grotesk Text Pro" panose="020B0504020202020204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rgbClr val="3A8353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Hvordan stiller du dine krav?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rgbClr val="3A8353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Hvordan vægter du dine krav?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rgbClr val="3A8353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Hvordan skal kravene efterleves?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a-DK" sz="1600" b="0" i="0" u="none" strike="noStrike" kern="0" cap="none" spc="0" normalizeH="0" baseline="0" noProof="0" dirty="0">
                <a:ln>
                  <a:noFill/>
                </a:ln>
                <a:solidFill>
                  <a:srgbClr val="3A8353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Hvordan skal efterlevelse af kravene gennemgå revision?</a:t>
            </a:r>
          </a:p>
        </p:txBody>
      </p:sp>
    </p:spTree>
    <p:extLst>
      <p:ext uri="{BB962C8B-B14F-4D97-AF65-F5344CB8AC3E}">
        <p14:creationId xmlns:p14="http://schemas.microsoft.com/office/powerpoint/2010/main" val="2793015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E81C6B-C3BE-966B-8C3E-EE15B768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Overvejelser i arkitektur og design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0A47C33-697E-54D3-BD2F-B40070271C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623"/>
            <a:ext cx="3671639" cy="3168252"/>
          </a:xfrm>
        </p:spPr>
        <p:txBody>
          <a:bodyPr/>
          <a:lstStyle/>
          <a:p>
            <a:r>
              <a:rPr lang="da-DK" sz="1400" dirty="0">
                <a:latin typeface="Neue Haas Grotesk Text Pro" panose="020B0504020202020204" pitchFamily="34" charset="0"/>
              </a:rPr>
              <a:t>Jeres beslutninger spiller en afgørende rolle når I designer jeres it-løsning:</a:t>
            </a:r>
          </a:p>
          <a:p>
            <a:endParaRPr lang="da-DK" sz="1000" dirty="0">
              <a:latin typeface="Neue Haas Grotesk Text Pro" panose="020B05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1400" dirty="0">
                <a:latin typeface="Neue Haas Grotesk Text Pro" panose="020B0504020202020204" pitchFamily="34" charset="0"/>
              </a:rPr>
              <a:t>Tænk over brug af energikrævende teknologier (fx AI, blockchain)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1400" dirty="0">
                <a:latin typeface="Neue Haas Grotesk Text Pro" panose="020B0504020202020204" pitchFamily="34" charset="0"/>
              </a:rPr>
              <a:t>Tænk i dataminimering / redundans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1400" dirty="0">
                <a:latin typeface="Neue Haas Grotesk Text Pro" panose="020B0504020202020204" pitchFamily="34" charset="0"/>
              </a:rPr>
              <a:t>Kan der designes til ”Mobile-</a:t>
            </a:r>
            <a:r>
              <a:rPr lang="da-DK" sz="1400" dirty="0" err="1">
                <a:latin typeface="Neue Haas Grotesk Text Pro" panose="020B0504020202020204" pitchFamily="34" charset="0"/>
              </a:rPr>
              <a:t>first</a:t>
            </a:r>
            <a:r>
              <a:rPr lang="da-DK" sz="1400" dirty="0">
                <a:latin typeface="Neue Haas Grotesk Text Pro" panose="020B0504020202020204" pitchFamily="34" charset="0"/>
              </a:rPr>
              <a:t>” / ”Dark mode” / ”</a:t>
            </a:r>
            <a:r>
              <a:rPr lang="da-DK" sz="1400" dirty="0" err="1">
                <a:latin typeface="Neue Haas Grotesk Text Pro" panose="020B0504020202020204" pitchFamily="34" charset="0"/>
              </a:rPr>
              <a:t>Lazy</a:t>
            </a:r>
            <a:r>
              <a:rPr lang="da-DK" sz="1400" dirty="0">
                <a:latin typeface="Neue Haas Grotesk Text Pro" panose="020B0504020202020204" pitchFamily="34" charset="0"/>
              </a:rPr>
              <a:t> </a:t>
            </a:r>
            <a:r>
              <a:rPr lang="da-DK" sz="1400" dirty="0" err="1">
                <a:latin typeface="Neue Haas Grotesk Text Pro" panose="020B0504020202020204" pitchFamily="34" charset="0"/>
              </a:rPr>
              <a:t>loading</a:t>
            </a:r>
            <a:r>
              <a:rPr lang="da-DK" sz="1400" dirty="0">
                <a:latin typeface="Neue Haas Grotesk Text Pro" panose="020B0504020202020204" pitchFamily="34" charset="0"/>
              </a:rPr>
              <a:t>” og tilsvarende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a-DK" sz="1400" dirty="0">
                <a:latin typeface="Neue Haas Grotesk Text Pro" panose="020B0504020202020204" pitchFamily="34" charset="0"/>
              </a:rPr>
              <a:t>Kortere brugerrejser kræver mindre energi.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9F0E882-B58E-7777-8CB5-EFC65DCB1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Hvad kan vi gøre?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F10DA7D-6F90-87D4-5E75-319078CC7B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7200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55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96CF2-2366-08C4-4EC6-EF3066293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751759" cy="647973"/>
          </a:xfrm>
        </p:spPr>
        <p:txBody>
          <a:bodyPr/>
          <a:lstStyle/>
          <a:p>
            <a:r>
              <a:rPr lang="da-DK" dirty="0"/>
              <a:t>Formålet med dette informationsmateriale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5A5D7C-7731-2C00-80B8-D34AFA4825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4751759" cy="3168650"/>
          </a:xfrm>
        </p:spPr>
        <p:txBody>
          <a:bodyPr/>
          <a:lstStyle/>
          <a:p>
            <a:pPr marL="0" indent="0">
              <a:buNone/>
            </a:pPr>
            <a:r>
              <a:rPr lang="da-DK" sz="1400" dirty="0">
                <a:latin typeface="Neue Haas Grotesk Text Pro" panose="020B0504020202020204" pitchFamily="34" charset="0"/>
              </a:rPr>
              <a:t>Dette informationsmateriale er rettet til dig, der træffer beslutninger på et strategisk niveau i forhold til digitalisering og/eller indkøb.</a:t>
            </a:r>
          </a:p>
          <a:p>
            <a:pPr marL="0" indent="0">
              <a:buNone/>
            </a:pPr>
            <a:r>
              <a:rPr lang="da-DK" sz="1400" dirty="0">
                <a:latin typeface="Neue Haas Grotesk Text Pro" panose="020B0504020202020204" pitchFamily="34" charset="0"/>
              </a:rPr>
              <a:t>Materialet har til hensigt at:</a:t>
            </a:r>
          </a:p>
          <a:p>
            <a:r>
              <a:rPr lang="da-DK" sz="1400" dirty="0">
                <a:latin typeface="Neue Haas Grotesk Text Pro" panose="020B0504020202020204" pitchFamily="34" charset="0"/>
              </a:rPr>
              <a:t>Skabe et overordnet, sagligt og hurtigt indblik i, hvilken belastning digitaliseringen har på klimaet i en global såvel som national kontekst</a:t>
            </a:r>
          </a:p>
          <a:p>
            <a:r>
              <a:rPr lang="da-DK" sz="1400" dirty="0">
                <a:latin typeface="Neue Haas Grotesk Text Pro" panose="020B0504020202020204" pitchFamily="34" charset="0"/>
              </a:rPr>
              <a:t>Og samtidig komme med konkrete indspark til, hvordan du og din organisation kan forholde jer og gribe til handling i forhold til denne dagsorden.</a:t>
            </a:r>
          </a:p>
          <a:p>
            <a:pPr marL="0" indent="0">
              <a:buNone/>
            </a:pPr>
            <a:r>
              <a:rPr lang="da-DK" sz="1400" dirty="0">
                <a:latin typeface="Neue Haas Grotesk Text Pro" panose="020B0504020202020204" pitchFamily="34" charset="0"/>
              </a:rPr>
              <a:t>God læselyst!</a:t>
            </a:r>
          </a:p>
          <a:p>
            <a:endParaRPr lang="da-DK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D6DBDA3-152D-DC17-2E01-E4209C3E3F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9D74FC3-57DB-72DF-DA2C-157410C1C31D}"/>
              </a:ext>
            </a:extLst>
          </p:cNvPr>
          <p:cNvSpPr/>
          <p:nvPr/>
        </p:nvSpPr>
        <p:spPr>
          <a:xfrm>
            <a:off x="5436096" y="0"/>
            <a:ext cx="3707904" cy="5143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FD99112B-E94F-2B1D-0AA2-C5C901F3CCF6}"/>
              </a:ext>
            </a:extLst>
          </p:cNvPr>
          <p:cNvSpPr txBox="1">
            <a:spLocks/>
          </p:cNvSpPr>
          <p:nvPr/>
        </p:nvSpPr>
        <p:spPr>
          <a:xfrm>
            <a:off x="5688632" y="1404620"/>
            <a:ext cx="3347864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a-DK" dirty="0">
                <a:latin typeface="Neue Haas Grotesk Text Pro" panose="020B0504020202020204" pitchFamily="34" charset="0"/>
              </a:rPr>
              <a:t>INDHOLD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>
                <a:latin typeface="Neue Haas Grotesk Text Pro" panose="020B0504020202020204" pitchFamily="34" charset="0"/>
              </a:rPr>
              <a:t>Digitaliseringens klimabelastning i et globalt perspektiv (slide 3-7)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>
                <a:latin typeface="Neue Haas Grotesk Text Pro" panose="020B0504020202020204" pitchFamily="34" charset="0"/>
              </a:rPr>
              <a:t>Digitaliseringens aftryk i et dansk perspektiv (slide 8-9)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>
                <a:latin typeface="Neue Haas Grotesk Text Pro" panose="020B0504020202020204" pitchFamily="34" charset="0"/>
              </a:rPr>
              <a:t>Det offentlige forbrug af digitale ydelser (slide 10-13)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>
                <a:latin typeface="Neue Haas Grotesk Text Pro" panose="020B0504020202020204" pitchFamily="34" charset="0"/>
              </a:rPr>
              <a:t>Hvad kan vi gøre? (slide 14-19)</a:t>
            </a:r>
          </a:p>
          <a:p>
            <a:pPr marL="514350" indent="-514350">
              <a:buFont typeface="+mj-lt"/>
              <a:buAutoNum type="arabicPeriod"/>
            </a:pPr>
            <a:r>
              <a:rPr lang="da-DK" sz="1200" dirty="0">
                <a:latin typeface="Neue Haas Grotesk Text Pro" panose="020B0504020202020204" pitchFamily="34" charset="0"/>
              </a:rPr>
              <a:t>Baggrund og referencer (slide 20-24)</a:t>
            </a:r>
          </a:p>
          <a:p>
            <a:pPr marL="342900" indent="-342900">
              <a:buFont typeface="+mj-lt"/>
              <a:buAutoNum type="arabicPeriod"/>
            </a:pPr>
            <a:endParaRPr lang="da-DK" dirty="0"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58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6A46C4E9-B7B3-117A-2E76-F31F6226B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"/>
            <a:ext cx="9144000" cy="5143500"/>
          </a:xfrm>
          <a:prstGeom prst="rect">
            <a:avLst/>
          </a:prstGeom>
          <a:noFill/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3F2D0FC1-9AC5-3125-ADDA-9D18D5E60AEA}"/>
              </a:ext>
            </a:extLst>
          </p:cNvPr>
          <p:cNvSpPr/>
          <p:nvPr/>
        </p:nvSpPr>
        <p:spPr>
          <a:xfrm>
            <a:off x="2123728" y="2067694"/>
            <a:ext cx="4896544" cy="8856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D7C3A7-3110-FF92-8872-7CF6C715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>
            <a:normAutofit/>
          </a:bodyPr>
          <a:lstStyle/>
          <a:p>
            <a:r>
              <a:rPr lang="da-DK" dirty="0"/>
              <a:t>Baggrund og referencer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FFCAD1-37C4-340B-170C-494374EB6A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anchor="t">
            <a:normAutofit/>
          </a:bodyPr>
          <a:lstStyle/>
          <a:p>
            <a:r>
              <a:rPr lang="da-DK" b="1" dirty="0"/>
              <a:t>DIGITALISERINGENS AFTRYK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9D61BC75-8C93-60D9-B19C-C3D4DE015D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1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8C88EC-700D-2CF4-9516-2C1BA7F75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GPP-kriterierne er harmoniseret med nye EU rapporteringskrav</a:t>
            </a:r>
            <a:endParaRPr lang="da-DK" sz="1800" dirty="0">
              <a:latin typeface="Neue Haas Grotesk Text Pro" panose="020B05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232046-DE68-E0F0-F84E-5F6BFCB646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721"/>
            <a:ext cx="3671639" cy="3024237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Anvendelse af EU’s Green Public </a:t>
            </a:r>
            <a:r>
              <a:rPr kumimoji="0" lang="da-DK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Procurement</a:t>
            </a: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 (GPP)-kriterier letter leverandørernes byrder og sikrer markedskonformitet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</a:b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Datacentre og it-leverandører mødes af nye rapporteringskrav fra EU’s Energieffektiviserings-direktiv og EU Taksonomien.</a:t>
            </a:r>
            <a:b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</a:b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I GPP-kriterierne efterspørges præcis de samme oplysninger, hvilket medfører at leverandørerne kan genbruge udregninger og dokumentation, hvilket vil minimere de administrative byrder.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>
              <a:latin typeface="Neue Haas Grotesk Text Pro" panose="020B050402020202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Snart bør de fleste leverandører derfor som minimum kunne levere korrekte opgørelser og dokumentation.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A301DE8-A677-5955-668C-31234E5A87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Baggrund og referencer</a:t>
            </a:r>
          </a:p>
        </p:txBody>
      </p:sp>
      <p:pic>
        <p:nvPicPr>
          <p:cNvPr id="7" name="Pladsholder til billede 6" descr="Et billede, der indeholder person, briller, finger, negl/søm/nål&#10;&#10;Automatisk genereret beskrivelse">
            <a:extLst>
              <a:ext uri="{FF2B5EF4-FFF2-40B4-BE49-F238E27FC236}">
                <a16:creationId xmlns:a16="http://schemas.microsoft.com/office/drawing/2014/main" id="{706693E0-C1EE-47A5-1CE5-D7B26F6BB0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3632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578FB-69D6-C950-AEBF-396885E5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GPP-kriterierne er harmoniseret med nye EU rapporteringskrav</a:t>
            </a:r>
            <a:endParaRPr kumimoji="0" lang="da-DK" sz="1400" b="1" i="0" u="none" strike="noStrike" kern="0" cap="none" spc="0" normalizeH="0" baseline="0" noProof="0" dirty="0">
              <a:ln>
                <a:noFill/>
              </a:ln>
              <a:solidFill>
                <a:srgbClr val="3F1A2B"/>
              </a:solidFill>
              <a:effectLst/>
              <a:uLnTx/>
              <a:uFillTx/>
              <a:latin typeface="Neue Haas Grotesk Text Pro" panose="020B05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A243DED-503C-2D82-A79C-98FE9CE32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4" y="1059284"/>
            <a:ext cx="2636434" cy="3168650"/>
          </a:xfrm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EU Taksonomiforordningen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Børsnoterede IT-selskaber og datacenter-operatører (og heraf deres IT- og datacenterunder-leverandører) skal leve op til taksonomiforordningen, hvis de vil betragtes som en grøn investering. Dette indebærer bl.a. efterlevelse af: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Plan for genbrug, genanvendelse mv. af it-udstyr (*WEEE direktivet)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It-udstyr uden begrænsede stoffer (*</a:t>
            </a:r>
            <a:r>
              <a:rPr kumimoji="0" lang="da-DK" sz="11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RoHS</a:t>
            </a: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-direktivet)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Kølemidler med lavt drivhuspotentiale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Efterlevelse af EU’s adfærdskodeks for energieffektivitet i datacentre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buFontTx/>
              <a:buNone/>
              <a:tabLst/>
              <a:defRPr/>
            </a:pPr>
            <a:endParaRPr kumimoji="0" lang="da-DK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5D0D059-536A-1416-4DB9-603ACF1865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Baggrund og referencer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3783EA42-7E36-E1A5-F12A-4CFD618BA787}"/>
              </a:ext>
            </a:extLst>
          </p:cNvPr>
          <p:cNvSpPr txBox="1">
            <a:spLocks/>
          </p:cNvSpPr>
          <p:nvPr/>
        </p:nvSpPr>
        <p:spPr>
          <a:xfrm>
            <a:off x="3203848" y="1059582"/>
            <a:ext cx="2808310" cy="3168650"/>
          </a:xfrm>
          <a:prstGeom prst="rect">
            <a:avLst/>
          </a:prstGeom>
          <a:ln>
            <a:noFill/>
          </a:ln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EU’s Energieffektivitetsdirektiv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Større datacentre (≥500kW) skal fra d. 15. maj 2024 rapportere om deres energiperformance bl.a.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Andelen af vedvarende energi (*REF)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Genbrug af overskudsvarme (*ERF)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Energieffektivitet (*PUE)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E8867AB9-339C-D994-33BE-B7D45B893576}"/>
              </a:ext>
            </a:extLst>
          </p:cNvPr>
          <p:cNvSpPr txBox="1">
            <a:spLocks/>
          </p:cNvSpPr>
          <p:nvPr/>
        </p:nvSpPr>
        <p:spPr>
          <a:xfrm>
            <a:off x="6145221" y="1059284"/>
            <a:ext cx="2735535" cy="3168650"/>
          </a:xfrm>
          <a:prstGeom prst="rect">
            <a:avLst/>
          </a:prstGeom>
          <a:ln>
            <a:noFill/>
          </a:ln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GPP-kriterierne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Offentlige myndigheder kan udvælge relevante kravtekster, som kan sættes direkte ind i tilbudsmaterialet, og som stiller krav til bl.a.: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D9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Andelen af vedvarende energi (REF)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D9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Genbrug af overskudsvarme (ERF)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D9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Energieffektivitet (PUE)</a:t>
            </a:r>
            <a:b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</a:b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Plan for genbrug, genanvendelse mv. af it-udstyr (WEEE direktivet)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It-udstyr uden begrænsede stoffer (</a:t>
            </a:r>
            <a:r>
              <a:rPr kumimoji="0" lang="da-DK" sz="11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RoHS</a:t>
            </a: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-direktivet)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Kølemidler med lavt drivhuspotentiale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8353"/>
              </a:buClr>
              <a:buSzTx/>
              <a:tabLst/>
              <a:defRPr/>
            </a:pPr>
            <a:r>
              <a:rPr kumimoji="0" lang="da-DK" sz="11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Efterlevelse af EU’s adfærdskodeks for energieffektivitet i datacentre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9E7555E8-8BB9-2122-B349-EBB1D060F172}"/>
              </a:ext>
            </a:extLst>
          </p:cNvPr>
          <p:cNvCxnSpPr>
            <a:cxnSpLocks/>
          </p:cNvCxnSpPr>
          <p:nvPr/>
        </p:nvCxnSpPr>
        <p:spPr bwMode="auto">
          <a:xfrm>
            <a:off x="3089508" y="1059284"/>
            <a:ext cx="0" cy="3312666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A2574AFB-4EC0-8DF1-97B1-BA07B9329CA6}"/>
              </a:ext>
            </a:extLst>
          </p:cNvPr>
          <p:cNvCxnSpPr>
            <a:cxnSpLocks/>
          </p:cNvCxnSpPr>
          <p:nvPr/>
        </p:nvCxnSpPr>
        <p:spPr bwMode="auto">
          <a:xfrm>
            <a:off x="6012158" y="1059284"/>
            <a:ext cx="0" cy="3312666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Tekstfelt 21">
            <a:extLst>
              <a:ext uri="{FF2B5EF4-FFF2-40B4-BE49-F238E27FC236}">
                <a16:creationId xmlns:a16="http://schemas.microsoft.com/office/drawing/2014/main" id="{96E1637C-F6C3-AFE3-0B7F-1903B09A2FC0}"/>
              </a:ext>
            </a:extLst>
          </p:cNvPr>
          <p:cNvSpPr txBox="1"/>
          <p:nvPr/>
        </p:nvSpPr>
        <p:spPr>
          <a:xfrm>
            <a:off x="468313" y="4587974"/>
            <a:ext cx="862148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*WEEE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: er en forkortelse for ”Waste from Electric and Electronic Equipment” og handler om affaldshåndtering under samlebetegnelsen ”e-affald”.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*</a:t>
            </a:r>
            <a:r>
              <a:rPr kumimoji="0" lang="da-DK" sz="6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RoHS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: er en forkortelse ”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Restriction of Hazardous Substances Directive” og handler om at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begrænse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mængden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af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skadelige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stoffer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i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elektrisk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og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elektronisk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en-US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udstyr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.</a:t>
            </a:r>
            <a:endParaRPr kumimoji="0" lang="da-DK" sz="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*REF:  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er en forkortelse for ”</a:t>
            </a:r>
            <a:r>
              <a:rPr kumimoji="0" lang="da-DK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Renewable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Energy Factor”, altså hvor stor en andel af dit samlede energiforbrug, der kommer fra vedvarende energikilder.</a:t>
            </a:r>
            <a:r>
              <a:rPr kumimoji="0" lang="da-DK" sz="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*ERF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: er en forkortelse for ”Energy </a:t>
            </a:r>
            <a:r>
              <a:rPr kumimoji="0" lang="da-DK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Reuse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Factor” som i forhold til datacentre typisk vil omhandle genbrug af overskudsvarme i fjernvarmenettet.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*PUE:  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er en forkortelse for ”Power </a:t>
            </a:r>
            <a:r>
              <a:rPr kumimoji="0" lang="da-DK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Use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 </a:t>
            </a:r>
            <a:r>
              <a:rPr kumimoji="0" lang="da-DK" sz="6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Efficiency</a:t>
            </a:r>
            <a:r>
              <a:rPr kumimoji="0" lang="da-DK" sz="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</a:rPr>
              <a:t>”, altså hvor effektiv datacenterdriften er, målt på hvor stor en procentdel af det samlede energiforbrug der reelt går til kerneydelsen i forhold til andet energiforbrug (køling, nødstrøm, lys m.m.).</a:t>
            </a:r>
            <a:endParaRPr kumimoji="0" lang="da-DK" sz="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563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578FB-69D6-C950-AEBF-396885E5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Neue Haas Grotesk Text Pro" panose="020B0504020202020204" pitchFamily="34" charset="0"/>
              </a:rPr>
              <a:t>Hvilke dele af datacenteret fokuserer GPP-kriterierne på?</a:t>
            </a:r>
            <a:endParaRPr kumimoji="0" lang="da-DK" sz="1400" b="1" i="0" u="none" strike="noStrike" kern="0" cap="none" spc="0" normalizeH="0" baseline="0" noProof="0" dirty="0">
              <a:ln>
                <a:noFill/>
              </a:ln>
              <a:solidFill>
                <a:srgbClr val="3F1A2B"/>
              </a:solidFill>
              <a:effectLst/>
              <a:uLnTx/>
              <a:uFillTx/>
              <a:latin typeface="Neue Haas Grotesk Text Pro" panose="020B05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A243DED-503C-2D82-A79C-98FE9CE32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4" y="1059284"/>
            <a:ext cx="2636434" cy="1512466"/>
          </a:xfrm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Energi i datacenteret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Hvor meget af datacenterets strøm stammer fa vedvarende energikilder og benytter backup-generatoren diesel eller vedvarende energikilder (REF)?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Er nødstrømssystemet energieffektivt (PUE)?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5D0D059-536A-1416-4DB9-603ACF1865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Baggrund og referencer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3783EA42-7E36-E1A5-F12A-4CFD618BA787}"/>
              </a:ext>
            </a:extLst>
          </p:cNvPr>
          <p:cNvSpPr txBox="1">
            <a:spLocks/>
          </p:cNvSpPr>
          <p:nvPr/>
        </p:nvSpPr>
        <p:spPr>
          <a:xfrm>
            <a:off x="3203848" y="1059582"/>
            <a:ext cx="2808310" cy="3168650"/>
          </a:xfrm>
          <a:prstGeom prst="rect">
            <a:avLst/>
          </a:prstGeom>
          <a:ln>
            <a:noFill/>
          </a:ln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Datacenterets IT-udstyr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Er der end-of-</a:t>
            </a:r>
            <a:r>
              <a:rPr lang="da-DK" sz="900" dirty="0" err="1">
                <a:latin typeface="Neue Haas Grotesk Text Pro" panose="020B0504020202020204" pitchFamily="34" charset="0"/>
                <a:cs typeface="+mn-cs"/>
              </a:rPr>
              <a:t>life</a:t>
            </a: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 plan for genbrug, genanvendelse mv. af it-udstyret (WEEE direktivet)?</a:t>
            </a:r>
          </a:p>
          <a:p>
            <a: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Indeholder it-udstyret begrænsede stoffer (</a:t>
            </a:r>
            <a:r>
              <a:rPr lang="da-DK" sz="900" dirty="0" err="1">
                <a:latin typeface="Neue Haas Grotesk Text Pro" panose="020B0504020202020204" pitchFamily="34" charset="0"/>
                <a:cs typeface="+mn-cs"/>
              </a:rPr>
              <a:t>RoHS</a:t>
            </a: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-direktivet og REACH-kandidatlisten)?</a:t>
            </a:r>
          </a:p>
          <a:p>
            <a: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Er serverne energieffektive (ENERGYSTAR)?</a:t>
            </a:r>
          </a:p>
          <a:p>
            <a:pPr marR="0" lvl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tabLst/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Kan it-udstyret operere ved en højere temperatur iht. forordning (EU) 2019/424?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E8867AB9-339C-D994-33BE-B7D45B893576}"/>
              </a:ext>
            </a:extLst>
          </p:cNvPr>
          <p:cNvSpPr txBox="1">
            <a:spLocks/>
          </p:cNvSpPr>
          <p:nvPr/>
        </p:nvSpPr>
        <p:spPr>
          <a:xfrm>
            <a:off x="6084168" y="1059284"/>
            <a:ext cx="2735535" cy="3168650"/>
          </a:xfrm>
          <a:prstGeom prst="rect">
            <a:avLst/>
          </a:prstGeom>
          <a:ln>
            <a:noFill/>
          </a:ln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eue Haas Grotesk Text Pro" panose="020B0504020202020204" pitchFamily="34" charset="0"/>
                <a:cs typeface="+mn-cs"/>
              </a:rPr>
              <a:t>Køling af datacenteret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Er kølesystemet energieffektivt (PUE)?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Er der god praksis for køling af datacenteret bl.a. ift. lufttilførsel, temperaturoptimering og vedligehold af kølesystem (EU Code of </a:t>
            </a:r>
            <a:r>
              <a:rPr lang="da-DK" sz="900" dirty="0" err="1">
                <a:latin typeface="Neue Haas Grotesk Text Pro" panose="020B0504020202020204" pitchFamily="34" charset="0"/>
                <a:cs typeface="+mn-cs"/>
              </a:rPr>
              <a:t>conduct</a:t>
            </a: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)?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Genbruges overskudsvarmen (ERF)?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defRPr/>
            </a:pPr>
            <a:r>
              <a:rPr lang="da-DK" sz="900" dirty="0">
                <a:latin typeface="Neue Haas Grotesk Text Pro" panose="020B0504020202020204" pitchFamily="34" charset="0"/>
                <a:cs typeface="+mn-cs"/>
              </a:rPr>
              <a:t>Benyttes der kølemidler med lavt drivhuspotentiale (GWP)?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Neue Haas Grotesk Text Pro" panose="020B0504020202020204" pitchFamily="34" charset="0"/>
              <a:cs typeface="+mn-cs"/>
            </a:endParaRP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9E7555E8-8BB9-2122-B349-EBB1D060F172}"/>
              </a:ext>
            </a:extLst>
          </p:cNvPr>
          <p:cNvCxnSpPr>
            <a:cxnSpLocks/>
          </p:cNvCxnSpPr>
          <p:nvPr/>
        </p:nvCxnSpPr>
        <p:spPr bwMode="auto">
          <a:xfrm>
            <a:off x="3089508" y="1059284"/>
            <a:ext cx="0" cy="1584474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A2574AFB-4EC0-8DF1-97B1-BA07B9329CA6}"/>
              </a:ext>
            </a:extLst>
          </p:cNvPr>
          <p:cNvCxnSpPr>
            <a:cxnSpLocks/>
          </p:cNvCxnSpPr>
          <p:nvPr/>
        </p:nvCxnSpPr>
        <p:spPr bwMode="auto">
          <a:xfrm>
            <a:off x="5989298" y="1059284"/>
            <a:ext cx="0" cy="1584623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95C22337-C1F4-643A-A2D4-FD813D92F38C}"/>
              </a:ext>
            </a:extLst>
          </p:cNvPr>
          <p:cNvSpPr txBox="1"/>
          <p:nvPr/>
        </p:nvSpPr>
        <p:spPr>
          <a:xfrm>
            <a:off x="501412" y="4739660"/>
            <a:ext cx="6840760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800" dirty="0">
                <a:latin typeface="Neue Haas Grotesk Text Pro" panose="020B0504020202020204" pitchFamily="34" charset="0"/>
              </a:rPr>
              <a:t>*</a:t>
            </a:r>
            <a:r>
              <a:rPr lang="da-DK" sz="800" b="1" dirty="0">
                <a:latin typeface="Neue Haas Grotesk Text Pro" panose="020B0504020202020204" pitchFamily="34" charset="0"/>
              </a:rPr>
              <a:t>GWP:</a:t>
            </a:r>
            <a:r>
              <a:rPr lang="da-DK" sz="600" b="1" dirty="0">
                <a:latin typeface="Neue Haas Grotesk Text Pro" panose="020B0504020202020204" pitchFamily="34" charset="0"/>
              </a:rPr>
              <a:t> </a:t>
            </a:r>
            <a:r>
              <a:rPr lang="da-DK" sz="600" dirty="0">
                <a:latin typeface="Neue Haas Grotesk Text Pro" panose="020B0504020202020204" pitchFamily="34" charset="0"/>
              </a:rPr>
              <a:t>forkortelse for Global Warming Potential, som er en skala for, hvor stor ophobning af varme forskellige stoffer/gasarter har det relativt ift. CO2.</a:t>
            </a:r>
          </a:p>
        </p:txBody>
      </p:sp>
      <p:pic>
        <p:nvPicPr>
          <p:cNvPr id="10" name="Billede 9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0A0FF3EE-7794-A9E2-6651-C1B5214A7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12" y="2796163"/>
            <a:ext cx="8210507" cy="171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95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2DA657-AFFF-7FB4-E2A7-AAEAC2C23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Referencer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A9EB8B-0FA8-74EA-906E-6568D2FCC2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203597"/>
            <a:ext cx="3671639" cy="3312369"/>
          </a:xfrm>
        </p:spPr>
        <p:txBody>
          <a:bodyPr/>
          <a:lstStyle/>
          <a:p>
            <a:r>
              <a:rPr lang="da-DK" sz="1200" dirty="0">
                <a:latin typeface="Neue Haas Grotesk Text Pro" panose="020B0504020202020204" pitchFamily="34" charset="0"/>
              </a:rPr>
              <a:t>Freitag, C. &amp; et al. (december 2020) </a:t>
            </a:r>
            <a:br>
              <a:rPr lang="da-DK" sz="2800" dirty="0">
                <a:latin typeface="Neue Haas Grotesk Text Pro" panose="020B0504020202020204" pitchFamily="34" charset="0"/>
              </a:rPr>
            </a:br>
            <a:r>
              <a:rPr lang="da-DK" sz="900" dirty="0">
                <a:latin typeface="Neue Haas Grotesk Text Pro" panose="020B0504020202020204" pitchFamily="34" charset="0"/>
              </a:rPr>
              <a:t>The </a:t>
            </a:r>
            <a:r>
              <a:rPr lang="da-DK" sz="900" dirty="0" err="1">
                <a:latin typeface="Neue Haas Grotesk Text Pro" panose="020B0504020202020204" pitchFamily="34" charset="0"/>
              </a:rPr>
              <a:t>Climate</a:t>
            </a:r>
            <a:r>
              <a:rPr lang="da-DK" sz="900" dirty="0">
                <a:latin typeface="Neue Haas Grotesk Text Pro" panose="020B0504020202020204" pitchFamily="34" charset="0"/>
              </a:rPr>
              <a:t> </a:t>
            </a:r>
            <a:r>
              <a:rPr lang="da-DK" sz="900" dirty="0" err="1">
                <a:latin typeface="Neue Haas Grotesk Text Pro" panose="020B0504020202020204" pitchFamily="34" charset="0"/>
              </a:rPr>
              <a:t>Impact</a:t>
            </a:r>
            <a:r>
              <a:rPr lang="da-DK" sz="900" dirty="0">
                <a:latin typeface="Neue Haas Grotesk Text Pro" panose="020B0504020202020204" pitchFamily="34" charset="0"/>
              </a:rPr>
              <a:t> of ICT: A </a:t>
            </a:r>
            <a:r>
              <a:rPr lang="da-DK" sz="900" dirty="0" err="1">
                <a:latin typeface="Neue Haas Grotesk Text Pro" panose="020B0504020202020204" pitchFamily="34" charset="0"/>
              </a:rPr>
              <a:t>review</a:t>
            </a:r>
            <a:r>
              <a:rPr lang="da-DK" sz="900" dirty="0">
                <a:latin typeface="Neue Haas Grotesk Text Pro" panose="020B0504020202020204" pitchFamily="34" charset="0"/>
              </a:rPr>
              <a:t> of </a:t>
            </a:r>
            <a:r>
              <a:rPr lang="da-DK" sz="900" dirty="0" err="1">
                <a:latin typeface="Neue Haas Grotesk Text Pro" panose="020B0504020202020204" pitchFamily="34" charset="0"/>
              </a:rPr>
              <a:t>estimates</a:t>
            </a:r>
            <a:r>
              <a:rPr lang="da-DK" sz="900" dirty="0">
                <a:latin typeface="Neue Haas Grotesk Text Pro" panose="020B0504020202020204" pitchFamily="34" charset="0"/>
              </a:rPr>
              <a:t>, trends and </a:t>
            </a:r>
            <a:r>
              <a:rPr lang="da-DK" sz="900" dirty="0" err="1">
                <a:latin typeface="Neue Haas Grotesk Text Pro" panose="020B0504020202020204" pitchFamily="34" charset="0"/>
              </a:rPr>
              <a:t>regulations</a:t>
            </a:r>
            <a:r>
              <a:rPr lang="da-DK" sz="900" dirty="0">
                <a:latin typeface="Neue Haas Grotesk Text Pro" panose="020B0504020202020204" pitchFamily="34" charset="0"/>
              </a:rPr>
              <a:t>.</a:t>
            </a:r>
            <a:br>
              <a:rPr lang="da-DK" sz="1000" dirty="0">
                <a:latin typeface="Neue Haas Grotesk Text Pro" panose="020B0504020202020204" pitchFamily="34" charset="0"/>
              </a:rPr>
            </a:br>
            <a:endParaRPr lang="da-DK" sz="1000" dirty="0">
              <a:latin typeface="Neue Haas Grotesk Text Pro" panose="020B0504020202020204" pitchFamily="34" charset="0"/>
            </a:endParaRPr>
          </a:p>
          <a:p>
            <a:r>
              <a:rPr lang="da-DK" sz="1200" dirty="0">
                <a:latin typeface="Neue Haas Grotesk Text Pro" panose="020B0504020202020204" pitchFamily="34" charset="0"/>
              </a:rPr>
              <a:t>EU-Kommissionen (februar 2024)</a:t>
            </a:r>
            <a:br>
              <a:rPr lang="da-DK" sz="2800" dirty="0">
                <a:latin typeface="Neue Haas Grotesk Text Pro" panose="020B0504020202020204" pitchFamily="34" charset="0"/>
              </a:rPr>
            </a:br>
            <a:r>
              <a:rPr lang="da-DK" sz="900" dirty="0">
                <a:latin typeface="Neue Haas Grotesk Text Pro" panose="020B05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https://digital-strategy.ec.europa.eu/en/policies/green-cloud</a:t>
            </a:r>
            <a:r>
              <a:rPr lang="da-DK" sz="900" dirty="0">
                <a:latin typeface="Neue Haas Grotesk Text Pro" panose="020B0504020202020204" pitchFamily="34" charset="0"/>
              </a:rPr>
              <a:t> og </a:t>
            </a:r>
            <a:r>
              <a:rPr lang="da-DK" sz="900" dirty="0">
                <a:latin typeface="Neue Haas Grotesk Tex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https://ec.europa.eu/commission/presscorner/detail/en/qanda_22_6229</a:t>
            </a:r>
            <a:br>
              <a:rPr lang="da-DK" sz="1000" dirty="0">
                <a:latin typeface="Neue Haas Grotesk Text Pro" panose="020B0504020202020204" pitchFamily="34" charset="0"/>
              </a:rPr>
            </a:br>
            <a:endParaRPr lang="da-DK" sz="1000" dirty="0">
              <a:latin typeface="Neue Haas Grotesk Text Pro" panose="020B0504020202020204" pitchFamily="34" charset="0"/>
            </a:endParaRPr>
          </a:p>
          <a:p>
            <a:r>
              <a:rPr lang="da-DK" sz="1200" dirty="0">
                <a:latin typeface="Neue Haas Grotesk Text Pro" panose="020B0504020202020204" pitchFamily="34" charset="0"/>
              </a:rPr>
              <a:t>Energistyrelsen </a:t>
            </a:r>
            <a:br>
              <a:rPr lang="da-DK" sz="1200" dirty="0">
                <a:latin typeface="Neue Haas Grotesk Text Pro" panose="020B0504020202020204" pitchFamily="34" charset="0"/>
              </a:rPr>
            </a:br>
            <a:r>
              <a:rPr lang="da-DK" sz="900" dirty="0">
                <a:latin typeface="Neue Haas Grotesk Text Pro" panose="020B0504020202020204" pitchFamily="34" charset="0"/>
              </a:rPr>
              <a:t>Klimastatus og fremskrivning 2023 og Udkast til ajourføring af den Nationale Energi- og Klimaplan </a:t>
            </a:r>
            <a:br>
              <a:rPr lang="da-DK" sz="1000" dirty="0">
                <a:latin typeface="Neue Haas Grotesk Text Pro" panose="020B0504020202020204" pitchFamily="34" charset="0"/>
              </a:rPr>
            </a:br>
            <a:endParaRPr lang="da-DK" sz="1000" dirty="0">
              <a:latin typeface="Neue Haas Grotesk Text Pro" panose="020B0504020202020204" pitchFamily="34" charset="0"/>
            </a:endParaRPr>
          </a:p>
          <a:p>
            <a:r>
              <a:rPr lang="da-DK" sz="1200" dirty="0">
                <a:latin typeface="Neue Haas Grotesk Text Pro" panose="020B0504020202020204" pitchFamily="34" charset="0"/>
              </a:rPr>
              <a:t>Økonomistyrelsen (februar 2024)</a:t>
            </a:r>
            <a:br>
              <a:rPr lang="da-DK" sz="1200" dirty="0">
                <a:latin typeface="Neue Haas Grotesk Text Pro" panose="020B0504020202020204" pitchFamily="34" charset="0"/>
              </a:rPr>
            </a:br>
            <a:r>
              <a:rPr lang="da-DK" sz="900" dirty="0">
                <a:latin typeface="Neue Haas Grotesk Text Pro" panose="020B0504020202020204" pitchFamily="34" charset="0"/>
              </a:rPr>
              <a:t>”Klimaaftrykket af offentlige indkøb” </a:t>
            </a:r>
            <a:br>
              <a:rPr lang="da-DK" sz="900" dirty="0">
                <a:latin typeface="Neue Haas Grotesk Text Pro" panose="020B0504020202020204" pitchFamily="34" charset="0"/>
              </a:rPr>
            </a:br>
            <a:r>
              <a:rPr lang="da-DK" sz="900" dirty="0">
                <a:latin typeface="Neue Haas Grotesk Text Pro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https://oes.dk/indkoeb/strategi-for-groenne-offentlige-indkoeb/publikation-klimaaftrykket-af-offentlige-indkoeb/</a:t>
            </a:r>
            <a:endParaRPr lang="da-DK" sz="900" dirty="0">
              <a:latin typeface="Neue Haas Grotesk Text Pro" panose="020B0504020202020204" pitchFamily="34" charset="0"/>
            </a:endParaRPr>
          </a:p>
          <a:p>
            <a:endParaRPr lang="da-DK" sz="1000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C61B594-064C-EC54-B839-54C01373C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Baggrund og referencer</a:t>
            </a:r>
          </a:p>
        </p:txBody>
      </p:sp>
      <p:pic>
        <p:nvPicPr>
          <p:cNvPr id="7" name="Pladsholder til billede 6" descr="Et billede, der indeholder bogreol, bibliotek, scene, indendørs&#10;&#10;Automatisk genereret beskrivelse">
            <a:extLst>
              <a:ext uri="{FF2B5EF4-FFF2-40B4-BE49-F238E27FC236}">
                <a16:creationId xmlns:a16="http://schemas.microsoft.com/office/drawing/2014/main" id="{D00A8354-C1C3-6F80-042C-EC3793217D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000" y="555625"/>
            <a:ext cx="4103688" cy="4032250"/>
          </a:xfrm>
        </p:spPr>
      </p:pic>
    </p:spTree>
    <p:extLst>
      <p:ext uri="{BB962C8B-B14F-4D97-AF65-F5344CB8AC3E}">
        <p14:creationId xmlns:p14="http://schemas.microsoft.com/office/powerpoint/2010/main" val="1128102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8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6199A75E-EF8D-73EC-6397-F8147CA86C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2571750"/>
            <a:ext cx="9144000" cy="25717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CD688D-850F-2DB0-BB24-9FF238B70A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9433" y="2742416"/>
            <a:ext cx="6853745" cy="477527"/>
          </a:xfrm>
        </p:spPr>
        <p:txBody>
          <a:bodyPr/>
          <a:lstStyle/>
          <a:p>
            <a:r>
              <a:rPr lang="da-DK" sz="1400" dirty="0"/>
              <a:t>Dette materiale er udarbejdet i regi af den fællesoffentlige digitaliseringsstrategi (FODS) under initiativet Grøn databehandling og –opbevaring.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CC6CC72-12DD-F0A6-6744-7FB1CFF59C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" y="3954782"/>
            <a:ext cx="1752484" cy="572010"/>
          </a:xfrm>
          <a:prstGeom prst="rect">
            <a:avLst/>
          </a:prstGeom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6676AC04-EBBE-BFF9-BD8B-01E96C6FD0B5}"/>
              </a:ext>
            </a:extLst>
          </p:cNvPr>
          <p:cNvGrpSpPr/>
          <p:nvPr/>
        </p:nvGrpSpPr>
        <p:grpSpPr>
          <a:xfrm>
            <a:off x="4543655" y="4198606"/>
            <a:ext cx="889146" cy="161268"/>
            <a:chOff x="3703554" y="7470750"/>
            <a:chExt cx="5494865" cy="996625"/>
          </a:xfrm>
        </p:grpSpPr>
        <p:sp>
          <p:nvSpPr>
            <p:cNvPr id="7" name="Kombinationstegning: figur 6">
              <a:extLst>
                <a:ext uri="{FF2B5EF4-FFF2-40B4-BE49-F238E27FC236}">
                  <a16:creationId xmlns:a16="http://schemas.microsoft.com/office/drawing/2014/main" id="{F1B56EC3-08B8-1AB1-A66A-781D34FDA1EF}"/>
                </a:ext>
              </a:extLst>
            </p:cNvPr>
            <p:cNvSpPr/>
            <p:nvPr/>
          </p:nvSpPr>
          <p:spPr>
            <a:xfrm>
              <a:off x="3703554" y="7487201"/>
              <a:ext cx="876866" cy="963702"/>
            </a:xfrm>
            <a:custGeom>
              <a:avLst/>
              <a:gdLst>
                <a:gd name="connsiteX0" fmla="*/ 0 w 876866"/>
                <a:gd name="connsiteY0" fmla="*/ 0 h 963702"/>
                <a:gd name="connsiteX1" fmla="*/ 212015 w 876866"/>
                <a:gd name="connsiteY1" fmla="*/ 0 h 963702"/>
                <a:gd name="connsiteX2" fmla="*/ 212015 w 876866"/>
                <a:gd name="connsiteY2" fmla="*/ 421215 h 963702"/>
                <a:gd name="connsiteX3" fmla="*/ 602909 w 876866"/>
                <a:gd name="connsiteY3" fmla="*/ 0 h 963702"/>
                <a:gd name="connsiteX4" fmla="*/ 858889 w 876866"/>
                <a:gd name="connsiteY4" fmla="*/ 0 h 963702"/>
                <a:gd name="connsiteX5" fmla="*/ 466693 w 876866"/>
                <a:gd name="connsiteY5" fmla="*/ 408871 h 963702"/>
                <a:gd name="connsiteX6" fmla="*/ 876867 w 876866"/>
                <a:gd name="connsiteY6" fmla="*/ 963703 h 963702"/>
                <a:gd name="connsiteX7" fmla="*/ 622188 w 876866"/>
                <a:gd name="connsiteY7" fmla="*/ 963703 h 963702"/>
                <a:gd name="connsiteX8" fmla="*/ 323545 w 876866"/>
                <a:gd name="connsiteY8" fmla="*/ 553537 h 963702"/>
                <a:gd name="connsiteX9" fmla="*/ 212015 w 876866"/>
                <a:gd name="connsiteY9" fmla="*/ 669178 h 963702"/>
                <a:gd name="connsiteX10" fmla="*/ 212015 w 876866"/>
                <a:gd name="connsiteY10" fmla="*/ 963703 h 963702"/>
                <a:gd name="connsiteX11" fmla="*/ 0 w 876866"/>
                <a:gd name="connsiteY11" fmla="*/ 963703 h 963702"/>
                <a:gd name="connsiteX12" fmla="*/ 0 w 876866"/>
                <a:gd name="connsiteY12" fmla="*/ 0 h 96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76866" h="963702">
                  <a:moveTo>
                    <a:pt x="0" y="0"/>
                  </a:moveTo>
                  <a:lnTo>
                    <a:pt x="212015" y="0"/>
                  </a:lnTo>
                  <a:lnTo>
                    <a:pt x="212015" y="421215"/>
                  </a:lnTo>
                  <a:lnTo>
                    <a:pt x="602909" y="0"/>
                  </a:lnTo>
                  <a:lnTo>
                    <a:pt x="858889" y="0"/>
                  </a:lnTo>
                  <a:lnTo>
                    <a:pt x="466693" y="408871"/>
                  </a:lnTo>
                  <a:lnTo>
                    <a:pt x="876867" y="963703"/>
                  </a:lnTo>
                  <a:lnTo>
                    <a:pt x="622188" y="963703"/>
                  </a:lnTo>
                  <a:lnTo>
                    <a:pt x="323545" y="553537"/>
                  </a:lnTo>
                  <a:lnTo>
                    <a:pt x="212015" y="669178"/>
                  </a:lnTo>
                  <a:lnTo>
                    <a:pt x="212015" y="963703"/>
                  </a:lnTo>
                  <a:lnTo>
                    <a:pt x="0" y="9637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8" name="Kombinationstegning: figur 7">
              <a:extLst>
                <a:ext uri="{FF2B5EF4-FFF2-40B4-BE49-F238E27FC236}">
                  <a16:creationId xmlns:a16="http://schemas.microsoft.com/office/drawing/2014/main" id="{2BB40DEB-A723-57E2-F976-E641D8136DDA}"/>
                </a:ext>
              </a:extLst>
            </p:cNvPr>
            <p:cNvSpPr/>
            <p:nvPr/>
          </p:nvSpPr>
          <p:spPr>
            <a:xfrm>
              <a:off x="4564825" y="7470750"/>
              <a:ext cx="1024128" cy="996625"/>
            </a:xfrm>
            <a:custGeom>
              <a:avLst/>
              <a:gdLst>
                <a:gd name="connsiteX0" fmla="*/ 0 w 1024128"/>
                <a:gd name="connsiteY0" fmla="*/ 501127 h 996625"/>
                <a:gd name="connsiteX1" fmla="*/ 0 w 1024128"/>
                <a:gd name="connsiteY1" fmla="*/ 498312 h 996625"/>
                <a:gd name="connsiteX2" fmla="*/ 513471 w 1024128"/>
                <a:gd name="connsiteY2" fmla="*/ 0 h 996625"/>
                <a:gd name="connsiteX3" fmla="*/ 1024129 w 1024128"/>
                <a:gd name="connsiteY3" fmla="*/ 495496 h 996625"/>
                <a:gd name="connsiteX4" fmla="*/ 1024129 w 1024128"/>
                <a:gd name="connsiteY4" fmla="*/ 498312 h 996625"/>
                <a:gd name="connsiteX5" fmla="*/ 510658 w 1024128"/>
                <a:gd name="connsiteY5" fmla="*/ 996626 h 996625"/>
                <a:gd name="connsiteX6" fmla="*/ 0 w 1024128"/>
                <a:gd name="connsiteY6" fmla="*/ 501127 h 996625"/>
                <a:gd name="connsiteX7" fmla="*/ 0 w 1024128"/>
                <a:gd name="connsiteY7" fmla="*/ 501127 h 996625"/>
                <a:gd name="connsiteX8" fmla="*/ 802583 w 1024128"/>
                <a:gd name="connsiteY8" fmla="*/ 501127 h 996625"/>
                <a:gd name="connsiteX9" fmla="*/ 802583 w 1024128"/>
                <a:gd name="connsiteY9" fmla="*/ 498312 h 996625"/>
                <a:gd name="connsiteX10" fmla="*/ 510658 w 1024128"/>
                <a:gd name="connsiteY10" fmla="*/ 195340 h 996625"/>
                <a:gd name="connsiteX11" fmla="*/ 221546 w 1024128"/>
                <a:gd name="connsiteY11" fmla="*/ 495496 h 996625"/>
                <a:gd name="connsiteX12" fmla="*/ 221546 w 1024128"/>
                <a:gd name="connsiteY12" fmla="*/ 498312 h 996625"/>
                <a:gd name="connsiteX13" fmla="*/ 513471 w 1024128"/>
                <a:gd name="connsiteY13" fmla="*/ 801283 h 996625"/>
                <a:gd name="connsiteX14" fmla="*/ 802583 w 1024128"/>
                <a:gd name="connsiteY14" fmla="*/ 501127 h 996625"/>
                <a:gd name="connsiteX15" fmla="*/ 802583 w 1024128"/>
                <a:gd name="connsiteY15" fmla="*/ 501127 h 99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24128" h="996625">
                  <a:moveTo>
                    <a:pt x="0" y="501127"/>
                  </a:moveTo>
                  <a:lnTo>
                    <a:pt x="0" y="498312"/>
                  </a:lnTo>
                  <a:cubicBezTo>
                    <a:pt x="0" y="224360"/>
                    <a:pt x="216128" y="0"/>
                    <a:pt x="513471" y="0"/>
                  </a:cubicBezTo>
                  <a:cubicBezTo>
                    <a:pt x="810813" y="0"/>
                    <a:pt x="1024129" y="221544"/>
                    <a:pt x="1024129" y="495496"/>
                  </a:cubicBezTo>
                  <a:lnTo>
                    <a:pt x="1024129" y="498312"/>
                  </a:lnTo>
                  <a:cubicBezTo>
                    <a:pt x="1024129" y="772262"/>
                    <a:pt x="807995" y="996626"/>
                    <a:pt x="510658" y="996626"/>
                  </a:cubicBezTo>
                  <a:cubicBezTo>
                    <a:pt x="213316" y="996626"/>
                    <a:pt x="0" y="774862"/>
                    <a:pt x="0" y="501127"/>
                  </a:cubicBezTo>
                  <a:lnTo>
                    <a:pt x="0" y="501127"/>
                  </a:lnTo>
                  <a:close/>
                  <a:moveTo>
                    <a:pt x="802583" y="501127"/>
                  </a:moveTo>
                  <a:lnTo>
                    <a:pt x="802583" y="498312"/>
                  </a:lnTo>
                  <a:cubicBezTo>
                    <a:pt x="802583" y="333074"/>
                    <a:pt x="681523" y="195340"/>
                    <a:pt x="510658" y="195340"/>
                  </a:cubicBezTo>
                  <a:cubicBezTo>
                    <a:pt x="339788" y="195340"/>
                    <a:pt x="221546" y="330259"/>
                    <a:pt x="221546" y="495496"/>
                  </a:cubicBezTo>
                  <a:lnTo>
                    <a:pt x="221546" y="498312"/>
                  </a:lnTo>
                  <a:cubicBezTo>
                    <a:pt x="221546" y="663551"/>
                    <a:pt x="342606" y="801283"/>
                    <a:pt x="513471" y="801283"/>
                  </a:cubicBezTo>
                  <a:cubicBezTo>
                    <a:pt x="684341" y="801283"/>
                    <a:pt x="802583" y="666363"/>
                    <a:pt x="802583" y="501127"/>
                  </a:cubicBezTo>
                  <a:lnTo>
                    <a:pt x="802583" y="501127"/>
                  </a:ln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9" name="Kombinationstegning: figur 8">
              <a:extLst>
                <a:ext uri="{FF2B5EF4-FFF2-40B4-BE49-F238E27FC236}">
                  <a16:creationId xmlns:a16="http://schemas.microsoft.com/office/drawing/2014/main" id="{3A672ABF-F903-DB4C-1349-E72B64A66E7E}"/>
                </a:ext>
              </a:extLst>
            </p:cNvPr>
            <p:cNvSpPr/>
            <p:nvPr/>
          </p:nvSpPr>
          <p:spPr>
            <a:xfrm>
              <a:off x="5769131" y="7487201"/>
              <a:ext cx="963705" cy="963702"/>
            </a:xfrm>
            <a:custGeom>
              <a:avLst/>
              <a:gdLst>
                <a:gd name="connsiteX0" fmla="*/ 0 w 963705"/>
                <a:gd name="connsiteY0" fmla="*/ 0 h 963702"/>
                <a:gd name="connsiteX1" fmla="*/ 228471 w 963705"/>
                <a:gd name="connsiteY1" fmla="*/ 0 h 963702"/>
                <a:gd name="connsiteX2" fmla="*/ 481850 w 963705"/>
                <a:gd name="connsiteY2" fmla="*/ 407572 h 963702"/>
                <a:gd name="connsiteX3" fmla="*/ 735229 w 963705"/>
                <a:gd name="connsiteY3" fmla="*/ 0 h 963702"/>
                <a:gd name="connsiteX4" fmla="*/ 963705 w 963705"/>
                <a:gd name="connsiteY4" fmla="*/ 0 h 963702"/>
                <a:gd name="connsiteX5" fmla="*/ 963705 w 963705"/>
                <a:gd name="connsiteY5" fmla="*/ 963703 h 963702"/>
                <a:gd name="connsiteX6" fmla="*/ 752989 w 963705"/>
                <a:gd name="connsiteY6" fmla="*/ 963703 h 963702"/>
                <a:gd name="connsiteX7" fmla="*/ 752989 w 963705"/>
                <a:gd name="connsiteY7" fmla="*/ 334590 h 963702"/>
                <a:gd name="connsiteX8" fmla="*/ 481850 w 963705"/>
                <a:gd name="connsiteY8" fmla="*/ 746275 h 963702"/>
                <a:gd name="connsiteX9" fmla="*/ 476437 w 963705"/>
                <a:gd name="connsiteY9" fmla="*/ 746275 h 963702"/>
                <a:gd name="connsiteX10" fmla="*/ 208116 w 963705"/>
                <a:gd name="connsiteY10" fmla="*/ 338705 h 963702"/>
                <a:gd name="connsiteX11" fmla="*/ 208116 w 963705"/>
                <a:gd name="connsiteY11" fmla="*/ 963703 h 963702"/>
                <a:gd name="connsiteX12" fmla="*/ 217 w 963705"/>
                <a:gd name="connsiteY12" fmla="*/ 963703 h 963702"/>
                <a:gd name="connsiteX13" fmla="*/ 217 w 963705"/>
                <a:gd name="connsiteY13" fmla="*/ 0 h 963702"/>
                <a:gd name="connsiteX14" fmla="*/ 0 w 963705"/>
                <a:gd name="connsiteY14" fmla="*/ 0 h 96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63705" h="963702">
                  <a:moveTo>
                    <a:pt x="0" y="0"/>
                  </a:moveTo>
                  <a:lnTo>
                    <a:pt x="228471" y="0"/>
                  </a:lnTo>
                  <a:lnTo>
                    <a:pt x="481850" y="407572"/>
                  </a:lnTo>
                  <a:lnTo>
                    <a:pt x="735229" y="0"/>
                  </a:lnTo>
                  <a:lnTo>
                    <a:pt x="963705" y="0"/>
                  </a:lnTo>
                  <a:lnTo>
                    <a:pt x="963705" y="963703"/>
                  </a:lnTo>
                  <a:lnTo>
                    <a:pt x="752989" y="963703"/>
                  </a:lnTo>
                  <a:lnTo>
                    <a:pt x="752989" y="334590"/>
                  </a:lnTo>
                  <a:lnTo>
                    <a:pt x="481850" y="746275"/>
                  </a:lnTo>
                  <a:lnTo>
                    <a:pt x="476437" y="746275"/>
                  </a:lnTo>
                  <a:lnTo>
                    <a:pt x="208116" y="338705"/>
                  </a:lnTo>
                  <a:lnTo>
                    <a:pt x="208116" y="963703"/>
                  </a:lnTo>
                  <a:lnTo>
                    <a:pt x="217" y="963703"/>
                  </a:lnTo>
                  <a:lnTo>
                    <a:pt x="2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0" name="Kombinationstegning: figur 9">
              <a:extLst>
                <a:ext uri="{FF2B5EF4-FFF2-40B4-BE49-F238E27FC236}">
                  <a16:creationId xmlns:a16="http://schemas.microsoft.com/office/drawing/2014/main" id="{63569577-BCFD-56B7-8EBB-50C2F8ACF97F}"/>
                </a:ext>
              </a:extLst>
            </p:cNvPr>
            <p:cNvSpPr/>
            <p:nvPr/>
          </p:nvSpPr>
          <p:spPr>
            <a:xfrm>
              <a:off x="6968025" y="7487201"/>
              <a:ext cx="819260" cy="963702"/>
            </a:xfrm>
            <a:custGeom>
              <a:avLst/>
              <a:gdLst>
                <a:gd name="connsiteX0" fmla="*/ 217 w 819260"/>
                <a:gd name="connsiteY0" fmla="*/ 0 h 963702"/>
                <a:gd name="connsiteX1" fmla="*/ 447635 w 819260"/>
                <a:gd name="connsiteY1" fmla="*/ 0 h 963702"/>
                <a:gd name="connsiteX2" fmla="*/ 699496 w 819260"/>
                <a:gd name="connsiteY2" fmla="*/ 85326 h 963702"/>
                <a:gd name="connsiteX3" fmla="*/ 765549 w 819260"/>
                <a:gd name="connsiteY3" fmla="*/ 249047 h 963702"/>
                <a:gd name="connsiteX4" fmla="*/ 765549 w 819260"/>
                <a:gd name="connsiteY4" fmla="*/ 251863 h 963702"/>
                <a:gd name="connsiteX5" fmla="*/ 638860 w 819260"/>
                <a:gd name="connsiteY5" fmla="*/ 459763 h 963702"/>
                <a:gd name="connsiteX6" fmla="*/ 819261 w 819260"/>
                <a:gd name="connsiteY6" fmla="*/ 696469 h 963702"/>
                <a:gd name="connsiteX7" fmla="*/ 819261 w 819260"/>
                <a:gd name="connsiteY7" fmla="*/ 699281 h 963702"/>
                <a:gd name="connsiteX8" fmla="*/ 458465 w 819260"/>
                <a:gd name="connsiteY8" fmla="*/ 963703 h 963702"/>
                <a:gd name="connsiteX9" fmla="*/ 0 w 819260"/>
                <a:gd name="connsiteY9" fmla="*/ 963703 h 963702"/>
                <a:gd name="connsiteX10" fmla="*/ 0 w 819260"/>
                <a:gd name="connsiteY10" fmla="*/ 0 h 963702"/>
                <a:gd name="connsiteX11" fmla="*/ 217 w 819260"/>
                <a:gd name="connsiteY11" fmla="*/ 0 h 963702"/>
                <a:gd name="connsiteX12" fmla="*/ 555051 w 819260"/>
                <a:gd name="connsiteY12" fmla="*/ 284997 h 963702"/>
                <a:gd name="connsiteX13" fmla="*/ 416019 w 819260"/>
                <a:gd name="connsiteY13" fmla="*/ 185811 h 963702"/>
                <a:gd name="connsiteX14" fmla="*/ 206816 w 819260"/>
                <a:gd name="connsiteY14" fmla="*/ 185811 h 963702"/>
                <a:gd name="connsiteX15" fmla="*/ 206816 w 819260"/>
                <a:gd name="connsiteY15" fmla="*/ 389597 h 963702"/>
                <a:gd name="connsiteX16" fmla="*/ 402377 w 819260"/>
                <a:gd name="connsiteY16" fmla="*/ 389597 h 963702"/>
                <a:gd name="connsiteX17" fmla="*/ 555269 w 819260"/>
                <a:gd name="connsiteY17" fmla="*/ 287596 h 963702"/>
                <a:gd name="connsiteX18" fmla="*/ 555269 w 819260"/>
                <a:gd name="connsiteY18" fmla="*/ 284997 h 963702"/>
                <a:gd name="connsiteX19" fmla="*/ 555051 w 819260"/>
                <a:gd name="connsiteY19" fmla="*/ 284997 h 963702"/>
                <a:gd name="connsiteX20" fmla="*/ 451752 w 819260"/>
                <a:gd name="connsiteY20" fmla="*/ 565879 h 963702"/>
                <a:gd name="connsiteX21" fmla="*/ 206816 w 819260"/>
                <a:gd name="connsiteY21" fmla="*/ 565879 h 963702"/>
                <a:gd name="connsiteX22" fmla="*/ 206816 w 819260"/>
                <a:gd name="connsiteY22" fmla="*/ 777895 h 963702"/>
                <a:gd name="connsiteX23" fmla="*/ 458683 w 819260"/>
                <a:gd name="connsiteY23" fmla="*/ 777895 h 963702"/>
                <a:gd name="connsiteX24" fmla="*/ 608757 w 819260"/>
                <a:gd name="connsiteY24" fmla="*/ 673296 h 963702"/>
                <a:gd name="connsiteX25" fmla="*/ 608757 w 819260"/>
                <a:gd name="connsiteY25" fmla="*/ 670478 h 963702"/>
                <a:gd name="connsiteX26" fmla="*/ 451752 w 819260"/>
                <a:gd name="connsiteY26" fmla="*/ 565879 h 96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19260" h="963702">
                  <a:moveTo>
                    <a:pt x="217" y="0"/>
                  </a:moveTo>
                  <a:lnTo>
                    <a:pt x="447635" y="0"/>
                  </a:lnTo>
                  <a:cubicBezTo>
                    <a:pt x="557651" y="0"/>
                    <a:pt x="644490" y="30319"/>
                    <a:pt x="699496" y="85326"/>
                  </a:cubicBezTo>
                  <a:cubicBezTo>
                    <a:pt x="743459" y="129288"/>
                    <a:pt x="765549" y="182996"/>
                    <a:pt x="765549" y="249047"/>
                  </a:cubicBezTo>
                  <a:lnTo>
                    <a:pt x="765549" y="251863"/>
                  </a:lnTo>
                  <a:cubicBezTo>
                    <a:pt x="765549" y="360578"/>
                    <a:pt x="707726" y="421215"/>
                    <a:pt x="638860" y="459763"/>
                  </a:cubicBezTo>
                  <a:cubicBezTo>
                    <a:pt x="750389" y="502426"/>
                    <a:pt x="819261" y="567179"/>
                    <a:pt x="819261" y="696469"/>
                  </a:cubicBezTo>
                  <a:lnTo>
                    <a:pt x="819261" y="699281"/>
                  </a:lnTo>
                  <a:cubicBezTo>
                    <a:pt x="819261" y="875564"/>
                    <a:pt x="676111" y="963703"/>
                    <a:pt x="458465" y="963703"/>
                  </a:cubicBezTo>
                  <a:lnTo>
                    <a:pt x="0" y="963703"/>
                  </a:lnTo>
                  <a:lnTo>
                    <a:pt x="0" y="0"/>
                  </a:lnTo>
                  <a:lnTo>
                    <a:pt x="217" y="0"/>
                  </a:lnTo>
                  <a:close/>
                  <a:moveTo>
                    <a:pt x="555051" y="284997"/>
                  </a:moveTo>
                  <a:cubicBezTo>
                    <a:pt x="555051" y="221544"/>
                    <a:pt x="505458" y="185811"/>
                    <a:pt x="416019" y="185811"/>
                  </a:cubicBezTo>
                  <a:lnTo>
                    <a:pt x="206816" y="185811"/>
                  </a:lnTo>
                  <a:lnTo>
                    <a:pt x="206816" y="389597"/>
                  </a:lnTo>
                  <a:lnTo>
                    <a:pt x="402377" y="389597"/>
                  </a:lnTo>
                  <a:cubicBezTo>
                    <a:pt x="495928" y="389597"/>
                    <a:pt x="555269" y="359278"/>
                    <a:pt x="555269" y="287596"/>
                  </a:cubicBezTo>
                  <a:lnTo>
                    <a:pt x="555269" y="284997"/>
                  </a:lnTo>
                  <a:lnTo>
                    <a:pt x="555051" y="284997"/>
                  </a:lnTo>
                  <a:close/>
                  <a:moveTo>
                    <a:pt x="451752" y="565879"/>
                  </a:moveTo>
                  <a:lnTo>
                    <a:pt x="206816" y="565879"/>
                  </a:lnTo>
                  <a:lnTo>
                    <a:pt x="206816" y="777895"/>
                  </a:lnTo>
                  <a:lnTo>
                    <a:pt x="458683" y="777895"/>
                  </a:lnTo>
                  <a:cubicBezTo>
                    <a:pt x="552234" y="777895"/>
                    <a:pt x="608757" y="744762"/>
                    <a:pt x="608757" y="673296"/>
                  </a:cubicBezTo>
                  <a:lnTo>
                    <a:pt x="608757" y="670478"/>
                  </a:lnTo>
                  <a:cubicBezTo>
                    <a:pt x="608757" y="605725"/>
                    <a:pt x="560464" y="565879"/>
                    <a:pt x="451752" y="565879"/>
                  </a:cubicBez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1" name="Kombinationstegning: figur 10">
              <a:extLst>
                <a:ext uri="{FF2B5EF4-FFF2-40B4-BE49-F238E27FC236}">
                  <a16:creationId xmlns:a16="http://schemas.microsoft.com/office/drawing/2014/main" id="{1B6C2E6D-ABC0-3AE6-9AE4-828B24BB9119}"/>
                </a:ext>
              </a:extLst>
            </p:cNvPr>
            <p:cNvSpPr/>
            <p:nvPr/>
          </p:nvSpPr>
          <p:spPr>
            <a:xfrm>
              <a:off x="8399938" y="7487201"/>
              <a:ext cx="798481" cy="963702"/>
            </a:xfrm>
            <a:custGeom>
              <a:avLst/>
              <a:gdLst>
                <a:gd name="connsiteX0" fmla="*/ 293224 w 798481"/>
                <a:gd name="connsiteY0" fmla="*/ 195557 h 963702"/>
                <a:gd name="connsiteX1" fmla="*/ 0 w 798481"/>
                <a:gd name="connsiteY1" fmla="*/ 195557 h 963702"/>
                <a:gd name="connsiteX2" fmla="*/ 0 w 798481"/>
                <a:gd name="connsiteY2" fmla="*/ 0 h 963702"/>
                <a:gd name="connsiteX3" fmla="*/ 798481 w 798481"/>
                <a:gd name="connsiteY3" fmla="*/ 0 h 963702"/>
                <a:gd name="connsiteX4" fmla="*/ 798481 w 798481"/>
                <a:gd name="connsiteY4" fmla="*/ 195557 h 963702"/>
                <a:gd name="connsiteX5" fmla="*/ 505240 w 798481"/>
                <a:gd name="connsiteY5" fmla="*/ 195557 h 963702"/>
                <a:gd name="connsiteX6" fmla="*/ 505240 w 798481"/>
                <a:gd name="connsiteY6" fmla="*/ 963703 h 963702"/>
                <a:gd name="connsiteX7" fmla="*/ 293224 w 798481"/>
                <a:gd name="connsiteY7" fmla="*/ 963703 h 963702"/>
                <a:gd name="connsiteX8" fmla="*/ 293224 w 798481"/>
                <a:gd name="connsiteY8" fmla="*/ 195557 h 963702"/>
                <a:gd name="connsiteX9" fmla="*/ 293224 w 798481"/>
                <a:gd name="connsiteY9" fmla="*/ 195557 h 96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8481" h="963702">
                  <a:moveTo>
                    <a:pt x="293224" y="195557"/>
                  </a:moveTo>
                  <a:lnTo>
                    <a:pt x="0" y="195557"/>
                  </a:lnTo>
                  <a:lnTo>
                    <a:pt x="0" y="0"/>
                  </a:lnTo>
                  <a:lnTo>
                    <a:pt x="798481" y="0"/>
                  </a:lnTo>
                  <a:lnTo>
                    <a:pt x="798481" y="195557"/>
                  </a:lnTo>
                  <a:lnTo>
                    <a:pt x="505240" y="195557"/>
                  </a:lnTo>
                  <a:lnTo>
                    <a:pt x="505240" y="963703"/>
                  </a:lnTo>
                  <a:lnTo>
                    <a:pt x="293224" y="963703"/>
                  </a:lnTo>
                  <a:lnTo>
                    <a:pt x="293224" y="195557"/>
                  </a:lnTo>
                  <a:lnTo>
                    <a:pt x="293224" y="195557"/>
                  </a:ln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2" name="Kombinationstegning: figur 11">
              <a:extLst>
                <a:ext uri="{FF2B5EF4-FFF2-40B4-BE49-F238E27FC236}">
                  <a16:creationId xmlns:a16="http://schemas.microsoft.com/office/drawing/2014/main" id="{928DDF48-6EE0-1513-ED09-48CBBCD39EB9}"/>
                </a:ext>
              </a:extLst>
            </p:cNvPr>
            <p:cNvSpPr/>
            <p:nvPr/>
          </p:nvSpPr>
          <p:spPr>
            <a:xfrm>
              <a:off x="7978729" y="8238894"/>
              <a:ext cx="212015" cy="212015"/>
            </a:xfrm>
            <a:custGeom>
              <a:avLst/>
              <a:gdLst>
                <a:gd name="connsiteX0" fmla="*/ 212016 w 212015"/>
                <a:gd name="connsiteY0" fmla="*/ 0 h 212015"/>
                <a:gd name="connsiteX1" fmla="*/ 0 w 212015"/>
                <a:gd name="connsiteY1" fmla="*/ 0 h 212015"/>
                <a:gd name="connsiteX2" fmla="*/ 0 w 212015"/>
                <a:gd name="connsiteY2" fmla="*/ 212016 h 212015"/>
                <a:gd name="connsiteX3" fmla="*/ 212016 w 212015"/>
                <a:gd name="connsiteY3" fmla="*/ 212016 h 212015"/>
                <a:gd name="connsiteX4" fmla="*/ 212016 w 212015"/>
                <a:gd name="connsiteY4" fmla="*/ 0 h 21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15" h="212015">
                  <a:moveTo>
                    <a:pt x="212016" y="0"/>
                  </a:moveTo>
                  <a:lnTo>
                    <a:pt x="0" y="0"/>
                  </a:lnTo>
                  <a:lnTo>
                    <a:pt x="0" y="212016"/>
                  </a:lnTo>
                  <a:lnTo>
                    <a:pt x="212016" y="212016"/>
                  </a:lnTo>
                  <a:lnTo>
                    <a:pt x="212016" y="0"/>
                  </a:ln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3" name="Kombinationstegning: figur 12">
              <a:extLst>
                <a:ext uri="{FF2B5EF4-FFF2-40B4-BE49-F238E27FC236}">
                  <a16:creationId xmlns:a16="http://schemas.microsoft.com/office/drawing/2014/main" id="{7293FF26-6312-5B7B-F88A-7C9CFBD7B149}"/>
                </a:ext>
              </a:extLst>
            </p:cNvPr>
            <p:cNvSpPr/>
            <p:nvPr/>
          </p:nvSpPr>
          <p:spPr>
            <a:xfrm>
              <a:off x="7978729" y="7487201"/>
              <a:ext cx="212015" cy="212015"/>
            </a:xfrm>
            <a:custGeom>
              <a:avLst/>
              <a:gdLst>
                <a:gd name="connsiteX0" fmla="*/ 212016 w 212015"/>
                <a:gd name="connsiteY0" fmla="*/ 0 h 212015"/>
                <a:gd name="connsiteX1" fmla="*/ 0 w 212015"/>
                <a:gd name="connsiteY1" fmla="*/ 0 h 212015"/>
                <a:gd name="connsiteX2" fmla="*/ 0 w 212015"/>
                <a:gd name="connsiteY2" fmla="*/ 212015 h 212015"/>
                <a:gd name="connsiteX3" fmla="*/ 212016 w 212015"/>
                <a:gd name="connsiteY3" fmla="*/ 212015 h 212015"/>
                <a:gd name="connsiteX4" fmla="*/ 212016 w 212015"/>
                <a:gd name="connsiteY4" fmla="*/ 0 h 212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15" h="212015">
                  <a:moveTo>
                    <a:pt x="212016" y="0"/>
                  </a:moveTo>
                  <a:lnTo>
                    <a:pt x="0" y="0"/>
                  </a:lnTo>
                  <a:lnTo>
                    <a:pt x="0" y="212015"/>
                  </a:lnTo>
                  <a:lnTo>
                    <a:pt x="212016" y="212015"/>
                  </a:lnTo>
                  <a:lnTo>
                    <a:pt x="212016" y="0"/>
                  </a:ln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  <p:sp>
          <p:nvSpPr>
            <p:cNvPr id="14" name="Kombinationstegning: figur 13">
              <a:extLst>
                <a:ext uri="{FF2B5EF4-FFF2-40B4-BE49-F238E27FC236}">
                  <a16:creationId xmlns:a16="http://schemas.microsoft.com/office/drawing/2014/main" id="{320FA0A3-7CC0-728C-2E2B-05D7283EB36A}"/>
                </a:ext>
              </a:extLst>
            </p:cNvPr>
            <p:cNvSpPr/>
            <p:nvPr/>
          </p:nvSpPr>
          <p:spPr>
            <a:xfrm>
              <a:off x="7978729" y="7863164"/>
              <a:ext cx="212015" cy="212018"/>
            </a:xfrm>
            <a:custGeom>
              <a:avLst/>
              <a:gdLst>
                <a:gd name="connsiteX0" fmla="*/ 212016 w 212015"/>
                <a:gd name="connsiteY0" fmla="*/ 0 h 212018"/>
                <a:gd name="connsiteX1" fmla="*/ 0 w 212015"/>
                <a:gd name="connsiteY1" fmla="*/ 0 h 212018"/>
                <a:gd name="connsiteX2" fmla="*/ 0 w 212015"/>
                <a:gd name="connsiteY2" fmla="*/ 212018 h 212018"/>
                <a:gd name="connsiteX3" fmla="*/ 212016 w 212015"/>
                <a:gd name="connsiteY3" fmla="*/ 212018 h 212018"/>
                <a:gd name="connsiteX4" fmla="*/ 212016 w 212015"/>
                <a:gd name="connsiteY4" fmla="*/ 0 h 212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015" h="212018">
                  <a:moveTo>
                    <a:pt x="212016" y="0"/>
                  </a:moveTo>
                  <a:lnTo>
                    <a:pt x="0" y="0"/>
                  </a:lnTo>
                  <a:lnTo>
                    <a:pt x="0" y="212018"/>
                  </a:lnTo>
                  <a:lnTo>
                    <a:pt x="212016" y="212018"/>
                  </a:lnTo>
                  <a:lnTo>
                    <a:pt x="212016" y="0"/>
                  </a:lnTo>
                  <a:close/>
                </a:path>
              </a:pathLst>
            </a:custGeom>
            <a:solidFill>
              <a:schemeClr val="bg1"/>
            </a:solidFill>
            <a:ln w="54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/>
            </a:p>
          </p:txBody>
        </p:sp>
      </p:grpSp>
      <p:pic>
        <p:nvPicPr>
          <p:cNvPr id="16" name="Grafik 15">
            <a:extLst>
              <a:ext uri="{FF2B5EF4-FFF2-40B4-BE49-F238E27FC236}">
                <a16:creationId xmlns:a16="http://schemas.microsoft.com/office/drawing/2014/main" id="{48E9BFB7-D5A1-BDE7-57A3-C991C5990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6181" y="4482898"/>
            <a:ext cx="1008112" cy="2987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38F20BB-4EEA-83F1-2291-5E543CD4C6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  <p:pic>
        <p:nvPicPr>
          <p:cNvPr id="18" name="Billede 17" descr="Et billede, der indeholder Font/skrifttype, Grafik, symbol, logo&#10;&#10;Automatisk genereret beskrivelse">
            <a:extLst>
              <a:ext uri="{FF2B5EF4-FFF2-40B4-BE49-F238E27FC236}">
                <a16:creationId xmlns:a16="http://schemas.microsoft.com/office/drawing/2014/main" id="{BC76B9AD-4DCF-5E1C-C77F-A15FA20EF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433" y="4166262"/>
            <a:ext cx="559123" cy="205688"/>
          </a:xfrm>
          <a:prstGeom prst="rect">
            <a:avLst/>
          </a:prstGeom>
        </p:spPr>
      </p:pic>
      <p:pic>
        <p:nvPicPr>
          <p:cNvPr id="19" name="Billede 18" descr="Et billede, der indeholder Grafik, Font/skrifttype, logo, symbol&#10;&#10;Automatisk genereret beskrivelse">
            <a:extLst>
              <a:ext uri="{FF2B5EF4-FFF2-40B4-BE49-F238E27FC236}">
                <a16:creationId xmlns:a16="http://schemas.microsoft.com/office/drawing/2014/main" id="{D7954FE7-705C-CAAF-4824-4F961747FA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3726" y="4448835"/>
            <a:ext cx="950692" cy="409655"/>
          </a:xfrm>
          <a:prstGeom prst="rect">
            <a:avLst/>
          </a:prstGeom>
        </p:spPr>
      </p:pic>
      <p:pic>
        <p:nvPicPr>
          <p:cNvPr id="25" name="Billede 24" descr="Et billede, der indeholder tekst, Font/skrifttype, skærmbillede, Grafik&#10;&#10;Automatisk genereret beskrivelse">
            <a:extLst>
              <a:ext uri="{FF2B5EF4-FFF2-40B4-BE49-F238E27FC236}">
                <a16:creationId xmlns:a16="http://schemas.microsoft.com/office/drawing/2014/main" id="{FB23AE87-2DAF-308E-87EF-F7D49D3342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367" y="4550333"/>
            <a:ext cx="794395" cy="241489"/>
          </a:xfrm>
          <a:prstGeom prst="rect">
            <a:avLst/>
          </a:prstGeom>
        </p:spPr>
      </p:pic>
      <p:pic>
        <p:nvPicPr>
          <p:cNvPr id="17" name="Billede 16" descr="Et billede, der indeholder tekst, Font/skrifttype, logo, symbol&#10;&#10;Automatisk genereret beskrivelse">
            <a:extLst>
              <a:ext uri="{FF2B5EF4-FFF2-40B4-BE49-F238E27FC236}">
                <a16:creationId xmlns:a16="http://schemas.microsoft.com/office/drawing/2014/main" id="{3766B0EA-0765-18DC-168D-28CE6A7863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4584" y="4063721"/>
            <a:ext cx="1285744" cy="355976"/>
          </a:xfrm>
          <a:prstGeom prst="rect">
            <a:avLst/>
          </a:prstGeom>
        </p:spPr>
      </p:pic>
      <p:pic>
        <p:nvPicPr>
          <p:cNvPr id="15" name="Billede 14" descr="Et billede, der indeholder Font/skrifttype, Grafik, logo, tekst&#10;&#10;Automatisk genereret beskrivelse">
            <a:extLst>
              <a:ext uri="{FF2B5EF4-FFF2-40B4-BE49-F238E27FC236}">
                <a16:creationId xmlns:a16="http://schemas.microsoft.com/office/drawing/2014/main" id="{06572F09-8776-ADC7-05F3-AA763E8433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8956" y="4532918"/>
            <a:ext cx="416106" cy="2414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0D76434-E56D-DA74-F9C7-85B91811B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25" y="4154051"/>
            <a:ext cx="302456" cy="183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Billede 19" descr="Et billede, der indeholder tekst, Font/skrifttype, symbol, Grafik&#10;&#10;Automatisk genereret beskrivelse">
            <a:extLst>
              <a:ext uri="{FF2B5EF4-FFF2-40B4-BE49-F238E27FC236}">
                <a16:creationId xmlns:a16="http://schemas.microsoft.com/office/drawing/2014/main" id="{97E1A259-DD7D-1EAC-2EAF-041C98F528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6662" y="4091256"/>
            <a:ext cx="393206" cy="409656"/>
          </a:xfrm>
          <a:prstGeom prst="rect">
            <a:avLst/>
          </a:prstGeom>
        </p:spPr>
      </p:pic>
      <p:pic>
        <p:nvPicPr>
          <p:cNvPr id="21" name="Picture 2" descr="&amp;quot;&amp;quot;">
            <a:extLst>
              <a:ext uri="{FF2B5EF4-FFF2-40B4-BE49-F238E27FC236}">
                <a16:creationId xmlns:a16="http://schemas.microsoft.com/office/drawing/2014/main" id="{D2BC3046-8389-F8E4-6DF6-FBF4B86E4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05" y="4545003"/>
            <a:ext cx="931391" cy="2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233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billede 5" descr="Et billede, der indeholder plads, Ydre rum, Univers, Jorden&#10;&#10;Automatisk genereret beskrivelse">
            <a:extLst>
              <a:ext uri="{FF2B5EF4-FFF2-40B4-BE49-F238E27FC236}">
                <a16:creationId xmlns:a16="http://schemas.microsoft.com/office/drawing/2014/main" id="{60DEC4AE-280C-FBE5-19DE-0A099880A7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7946076-E594-4AA4-07D6-C96D12BD3A3B}"/>
              </a:ext>
            </a:extLst>
          </p:cNvPr>
          <p:cNvSpPr/>
          <p:nvPr/>
        </p:nvSpPr>
        <p:spPr>
          <a:xfrm>
            <a:off x="2267744" y="2082094"/>
            <a:ext cx="4608512" cy="864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D7C3A7-3110-FF92-8872-7CF6C715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>
            <a:normAutofit/>
          </a:bodyPr>
          <a:lstStyle/>
          <a:p>
            <a:r>
              <a:rPr lang="da-DK" dirty="0"/>
              <a:t>Det globale perspektiv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FFCAD1-37C4-340B-170C-494374EB6A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anchor="t">
            <a:normAutofit/>
          </a:bodyPr>
          <a:lstStyle/>
          <a:p>
            <a:r>
              <a:rPr lang="da-DK" b="1" dirty="0"/>
              <a:t>DIGITALISERINGENS AFTRYK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CEB3E5-1300-B18B-0389-BAA3FC1D1C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968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67FE70-8043-A065-EA5F-E0B14210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1" y="483518"/>
            <a:ext cx="7344818" cy="792088"/>
          </a:xfrm>
        </p:spPr>
        <p:txBody>
          <a:bodyPr/>
          <a:lstStyle/>
          <a:p>
            <a:r>
              <a:rPr lang="da-DK" sz="2400" dirty="0"/>
              <a:t>Digitaliseringen udleder på niveau med den globale flyindustri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FAB7D33-3C8F-92D7-AD17-2E0C700649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938083-5308-3713-7A1D-45654B4BD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941432">
            <a:off x="868457" y="1237873"/>
            <a:ext cx="3389951" cy="338995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97B8EA6-42E0-9665-095A-A9B5D82F4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6096" y="1851670"/>
            <a:ext cx="2592288" cy="2592288"/>
          </a:xfrm>
          <a:prstGeom prst="rect">
            <a:avLst/>
          </a:prstGeom>
        </p:spPr>
      </p:pic>
      <p:cxnSp>
        <p:nvCxnSpPr>
          <p:cNvPr id="7" name="Lige forbindelse 6">
            <a:extLst>
              <a:ext uri="{FF2B5EF4-FFF2-40B4-BE49-F238E27FC236}">
                <a16:creationId xmlns:a16="http://schemas.microsoft.com/office/drawing/2014/main" id="{E8102244-0077-46FC-0A40-64AEE14C3FF6}"/>
              </a:ext>
            </a:extLst>
          </p:cNvPr>
          <p:cNvCxnSpPr/>
          <p:nvPr/>
        </p:nvCxnSpPr>
        <p:spPr bwMode="auto">
          <a:xfrm>
            <a:off x="4572000" y="1563638"/>
            <a:ext cx="0" cy="3024336"/>
          </a:xfrm>
          <a:prstGeom prst="line">
            <a:avLst/>
          </a:prstGeom>
          <a:noFill/>
          <a:ln w="12700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Pladsholder til indhold 1">
            <a:extLst>
              <a:ext uri="{FF2B5EF4-FFF2-40B4-BE49-F238E27FC236}">
                <a16:creationId xmlns:a16="http://schemas.microsoft.com/office/drawing/2014/main" id="{6BD23EBF-D383-DFF3-2C57-B97B823B70FD}"/>
              </a:ext>
            </a:extLst>
          </p:cNvPr>
          <p:cNvSpPr txBox="1">
            <a:spLocks/>
          </p:cNvSpPr>
          <p:nvPr/>
        </p:nvSpPr>
        <p:spPr>
          <a:xfrm>
            <a:off x="807861" y="1923678"/>
            <a:ext cx="3582290" cy="2217640"/>
          </a:xfrm>
          <a:prstGeom prst="rect">
            <a:avLst/>
          </a:prstGeom>
        </p:spPr>
        <p:txBody>
          <a:bodyPr anchor="ctr"/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a-DK" sz="2500" dirty="0"/>
              <a:t>Flyindustrien ≈ 2% af den globale CO</a:t>
            </a:r>
            <a:r>
              <a:rPr lang="da-DK" sz="2500" baseline="-25000" dirty="0"/>
              <a:t>2</a:t>
            </a: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4983BE41-253A-5ABD-769D-FFF21D813CC1}"/>
              </a:ext>
            </a:extLst>
          </p:cNvPr>
          <p:cNvSpPr txBox="1">
            <a:spLocks/>
          </p:cNvSpPr>
          <p:nvPr/>
        </p:nvSpPr>
        <p:spPr>
          <a:xfrm>
            <a:off x="4990407" y="1779662"/>
            <a:ext cx="3582465" cy="2592288"/>
          </a:xfrm>
          <a:prstGeom prst="rect">
            <a:avLst/>
          </a:prstGeom>
        </p:spPr>
        <p:txBody>
          <a:bodyPr anchor="ctr"/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itchFamily="2" charset="2"/>
              <a:buNone/>
            </a:pPr>
            <a:r>
              <a:rPr lang="da-DK" sz="2500" dirty="0"/>
              <a:t>Digitalisering (ICT*) ≈ 2,1-3,9% af den globale CO</a:t>
            </a:r>
            <a:r>
              <a:rPr lang="da-DK" sz="2500" baseline="-25000" dirty="0"/>
              <a:t>2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F565088-0A85-653B-2F0D-FACC8CD9F691}"/>
              </a:ext>
            </a:extLst>
          </p:cNvPr>
          <p:cNvSpPr txBox="1"/>
          <p:nvPr/>
        </p:nvSpPr>
        <p:spPr>
          <a:xfrm>
            <a:off x="532117" y="4803998"/>
            <a:ext cx="396787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600" dirty="0">
                <a:latin typeface="Neue Haas Grotesk Text Pro" panose="020B0504020202020204" pitchFamily="34" charset="0"/>
              </a:rPr>
              <a:t>Freitag, C. &amp; et al. (2020). The </a:t>
            </a:r>
            <a:r>
              <a:rPr lang="da-DK" sz="600" dirty="0" err="1">
                <a:latin typeface="Neue Haas Grotesk Text Pro" panose="020B0504020202020204" pitchFamily="34" charset="0"/>
              </a:rPr>
              <a:t>Climate</a:t>
            </a:r>
            <a:r>
              <a:rPr lang="da-DK" sz="600" dirty="0">
                <a:latin typeface="Neue Haas Grotesk Text Pro" panose="020B0504020202020204" pitchFamily="34" charset="0"/>
              </a:rPr>
              <a:t> </a:t>
            </a:r>
            <a:r>
              <a:rPr lang="da-DK" sz="600" dirty="0" err="1">
                <a:latin typeface="Neue Haas Grotesk Text Pro" panose="020B0504020202020204" pitchFamily="34" charset="0"/>
              </a:rPr>
              <a:t>Impact</a:t>
            </a:r>
            <a:r>
              <a:rPr lang="da-DK" sz="600" dirty="0">
                <a:latin typeface="Neue Haas Grotesk Text Pro" panose="020B0504020202020204" pitchFamily="34" charset="0"/>
              </a:rPr>
              <a:t> of ICT: A </a:t>
            </a:r>
            <a:r>
              <a:rPr lang="da-DK" sz="600" dirty="0" err="1">
                <a:latin typeface="Neue Haas Grotesk Text Pro" panose="020B0504020202020204" pitchFamily="34" charset="0"/>
              </a:rPr>
              <a:t>review</a:t>
            </a:r>
            <a:r>
              <a:rPr lang="da-DK" sz="600" dirty="0">
                <a:latin typeface="Neue Haas Grotesk Text Pro" panose="020B0504020202020204" pitchFamily="34" charset="0"/>
              </a:rPr>
              <a:t> of </a:t>
            </a:r>
            <a:r>
              <a:rPr lang="da-DK" sz="600" dirty="0" err="1">
                <a:latin typeface="Neue Haas Grotesk Text Pro" panose="020B0504020202020204" pitchFamily="34" charset="0"/>
              </a:rPr>
              <a:t>estimates</a:t>
            </a:r>
            <a:r>
              <a:rPr lang="da-DK" sz="600" dirty="0">
                <a:latin typeface="Neue Haas Grotesk Text Pro" panose="020B0504020202020204" pitchFamily="34" charset="0"/>
              </a:rPr>
              <a:t>, trends and </a:t>
            </a:r>
            <a:r>
              <a:rPr lang="da-DK" sz="600" dirty="0" err="1">
                <a:latin typeface="Neue Haas Grotesk Text Pro" panose="020B0504020202020204" pitchFamily="34" charset="0"/>
              </a:rPr>
              <a:t>regulations</a:t>
            </a:r>
            <a:r>
              <a:rPr lang="da-DK" sz="600" dirty="0">
                <a:latin typeface="Neue Haas Grotesk Text Pro" panose="020B0504020202020204" pitchFamily="34" charset="0"/>
              </a:rPr>
              <a:t>. December.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23CBD95C-2A89-B57B-178C-B6D1B2694CE7}"/>
              </a:ext>
            </a:extLst>
          </p:cNvPr>
          <p:cNvSpPr txBox="1"/>
          <p:nvPr/>
        </p:nvSpPr>
        <p:spPr>
          <a:xfrm>
            <a:off x="4932040" y="4749048"/>
            <a:ext cx="4093879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100"/>
              </a:spcBef>
            </a:pPr>
            <a:r>
              <a:rPr lang="da-DK" sz="1050" b="1" dirty="0">
                <a:latin typeface="Neue Haas Grotesk Text Pro" panose="020B0504020202020204" pitchFamily="34" charset="0"/>
              </a:rPr>
              <a:t>*</a:t>
            </a:r>
            <a:r>
              <a:rPr lang="da-DK" sz="800" b="1" dirty="0">
                <a:latin typeface="Neue Haas Grotesk Text Pro" panose="020B0504020202020204" pitchFamily="34" charset="0"/>
              </a:rPr>
              <a:t>ICT</a:t>
            </a:r>
            <a:r>
              <a:rPr lang="da-DK" sz="800" dirty="0">
                <a:latin typeface="Neue Haas Grotesk Text Pro" panose="020B0504020202020204" pitchFamily="34" charset="0"/>
              </a:rPr>
              <a:t>: </a:t>
            </a:r>
            <a:r>
              <a:rPr lang="da-DK" sz="600" dirty="0">
                <a:solidFill>
                  <a:srgbClr val="3F1A2B"/>
                </a:solidFill>
                <a:latin typeface="Neue Haas Grotesk Text Pro" panose="020B0504020202020204" pitchFamily="34" charset="0"/>
              </a:rPr>
              <a:t>forkortelse for ”Information and </a:t>
            </a:r>
            <a:r>
              <a:rPr lang="da-DK" sz="600" dirty="0" err="1">
                <a:solidFill>
                  <a:srgbClr val="3F1A2B"/>
                </a:solidFill>
                <a:latin typeface="Neue Haas Grotesk Text Pro" panose="020B0504020202020204" pitchFamily="34" charset="0"/>
              </a:rPr>
              <a:t>Communication</a:t>
            </a:r>
            <a:r>
              <a:rPr lang="da-DK" sz="600" dirty="0">
                <a:solidFill>
                  <a:srgbClr val="3F1A2B"/>
                </a:solidFill>
                <a:latin typeface="Neue Haas Grotesk Text Pro" panose="020B0504020202020204" pitchFamily="34" charset="0"/>
              </a:rPr>
              <a:t> Technology”, som er en samlebetegnelse for digitale kommunikationsformer (mobil, tv, computere, software, internettet, </a:t>
            </a:r>
            <a:r>
              <a:rPr lang="da-DK" sz="600" dirty="0" err="1">
                <a:solidFill>
                  <a:srgbClr val="3F1A2B"/>
                </a:solidFill>
                <a:latin typeface="Neue Haas Grotesk Text Pro" panose="020B0504020202020204" pitchFamily="34" charset="0"/>
              </a:rPr>
              <a:t>IoT</a:t>
            </a:r>
            <a:r>
              <a:rPr lang="da-DK" sz="600" dirty="0">
                <a:solidFill>
                  <a:srgbClr val="3F1A2B"/>
                </a:solidFill>
                <a:latin typeface="Neue Haas Grotesk Text Pro" panose="020B0504020202020204" pitchFamily="34" charset="0"/>
              </a:rPr>
              <a:t>, datacentre, mobilmaster mv.).</a:t>
            </a:r>
          </a:p>
        </p:txBody>
      </p:sp>
    </p:spTree>
    <p:extLst>
      <p:ext uri="{BB962C8B-B14F-4D97-AF65-F5344CB8AC3E}">
        <p14:creationId xmlns:p14="http://schemas.microsoft.com/office/powerpoint/2010/main" val="1086751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A87ED5-99F3-E56F-6E75-3590458A2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275606"/>
            <a:ext cx="3671639" cy="3168650"/>
          </a:xfrm>
        </p:spPr>
        <p:txBody>
          <a:bodyPr/>
          <a:lstStyle/>
          <a:p>
            <a:r>
              <a:rPr lang="da-DK" sz="2800" dirty="0">
                <a:latin typeface="Neue Haas Grotesk Text Pro" panose="020B0504020202020204" pitchFamily="34" charset="0"/>
              </a:rPr>
              <a:t>Digitalisering (ICT) står i dag for ca. 7% af det globale strømforbrug og forventes at stige til omkring 13% i 2030.</a:t>
            </a:r>
            <a:endParaRPr lang="da-DK" sz="2800" b="1" dirty="0">
              <a:latin typeface="Neue Haas Grotesk Text Pro" panose="020B0504020202020204" pitchFamily="34" charset="0"/>
            </a:endParaRPr>
          </a:p>
          <a:p>
            <a:endParaRPr lang="da-DK" sz="2800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88A226D-C2E2-230E-7E89-A9D61D9B6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Det globale perspektiv</a:t>
            </a:r>
          </a:p>
        </p:txBody>
      </p:sp>
      <p:pic>
        <p:nvPicPr>
          <p:cNvPr id="8" name="Pladsholder til billede 7" descr="Et billede, der indeholder udendørs, sky, Elforsyning, Offentligt forsyningsværk&#10;&#10;Automatisk genereret beskrivelse">
            <a:extLst>
              <a:ext uri="{FF2B5EF4-FFF2-40B4-BE49-F238E27FC236}">
                <a16:creationId xmlns:a16="http://schemas.microsoft.com/office/drawing/2014/main" id="{357CA9CA-76D6-5E27-B0C3-6C4FF05DE3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76E3DF9-DB49-0CE9-34E7-BB5836E754BF}"/>
              </a:ext>
            </a:extLst>
          </p:cNvPr>
          <p:cNvSpPr txBox="1"/>
          <p:nvPr/>
        </p:nvSpPr>
        <p:spPr>
          <a:xfrm>
            <a:off x="539552" y="4742141"/>
            <a:ext cx="338437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600" dirty="0">
                <a:latin typeface="Neue Haas Grotesk Text Pro" panose="020B0504020202020204" pitchFamily="34" charset="0"/>
              </a:rPr>
              <a:t>EU-Kommissionen: </a:t>
            </a:r>
            <a:r>
              <a:rPr lang="da-DK" sz="600" dirty="0">
                <a:latin typeface="Neue Haas Grotesk Text Pro" panose="020B05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https://digital-strategy.ec.europa.eu/en/policies/green-cloud</a:t>
            </a:r>
            <a:r>
              <a:rPr lang="da-DK" sz="600" dirty="0">
                <a:latin typeface="Neue Haas Grotesk Text Pro" panose="020B0504020202020204" pitchFamily="34" charset="0"/>
              </a:rPr>
              <a:t> </a:t>
            </a:r>
            <a:br>
              <a:rPr lang="da-DK" sz="600" dirty="0">
                <a:latin typeface="Neue Haas Grotesk Text Pro" panose="020B0504020202020204" pitchFamily="34" charset="0"/>
              </a:rPr>
            </a:br>
            <a:r>
              <a:rPr lang="da-DK" sz="600" dirty="0">
                <a:latin typeface="Neue Haas Grotesk Text Pro" panose="020B0504020202020204" pitchFamily="34" charset="0"/>
              </a:rPr>
              <a:t>og </a:t>
            </a:r>
            <a:r>
              <a:rPr lang="da-DK" sz="600" dirty="0">
                <a:latin typeface="Neue Haas Grotesk Text Pro" panose="020B05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https://ec.europa.eu/commission/presscorner/detail/en/qanda_22_6229</a:t>
            </a:r>
            <a:endParaRPr lang="da-DK" sz="600" dirty="0">
              <a:latin typeface="Neue Haas Grotesk Tex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769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DA87ED5-99F3-E56F-6E75-3590458A2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707654"/>
            <a:ext cx="3671639" cy="2736602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600" dirty="0">
                <a:latin typeface="Neue Haas Grotesk Text Pro" panose="020B0504020202020204" pitchFamily="34" charset="0"/>
              </a:rPr>
              <a:t>Hidtidige opgørelser tager </a:t>
            </a:r>
            <a:r>
              <a:rPr lang="da-DK" sz="1600" i="1" dirty="0">
                <a:latin typeface="Neue Haas Grotesk Text Pro" panose="020B0504020202020204" pitchFamily="34" charset="0"/>
              </a:rPr>
              <a:t>ikke</a:t>
            </a:r>
            <a:r>
              <a:rPr lang="da-DK" sz="1600" dirty="0">
                <a:latin typeface="Neue Haas Grotesk Text Pro" panose="020B0504020202020204" pitchFamily="34" charset="0"/>
              </a:rPr>
              <a:t> udbredelsen af kunstig intelligens i betragtning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a-DK" sz="1600" dirty="0">
                <a:latin typeface="Neue Haas Grotesk Text Pro" panose="020B0504020202020204" pitchFamily="34" charset="0"/>
              </a:rPr>
              <a:t>Med udbredelsen af kunstig intelligens på globalt plan, forventes voldsomme stigninger i strømforbrug og udledninger, da teknologien fortsat er meget energikrævende.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88A226D-C2E2-230E-7E89-A9D61D9B6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Det globale perspektiv</a:t>
            </a:r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7E230E04-43F1-8229-80A0-126DBC0A0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30" y="566675"/>
            <a:ext cx="3527427" cy="647973"/>
          </a:xfrm>
        </p:spPr>
        <p:txBody>
          <a:bodyPr/>
          <a:lstStyle/>
          <a:p>
            <a:r>
              <a:rPr lang="da-DK" dirty="0"/>
              <a:t>Nu kommer kunstig intelligens</a:t>
            </a:r>
          </a:p>
        </p:txBody>
      </p:sp>
      <p:pic>
        <p:nvPicPr>
          <p:cNvPr id="11" name="Pladsholder til billede 10" descr="Et billede, der indeholder tekst, indendørs, computer, Udlæsningsenhed&#10;&#10;Automatisk genereret beskrivelse">
            <a:extLst>
              <a:ext uri="{FF2B5EF4-FFF2-40B4-BE49-F238E27FC236}">
                <a16:creationId xmlns:a16="http://schemas.microsoft.com/office/drawing/2014/main" id="{B00D8478-920E-BBE8-0C60-7632E079C5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0"/>
            <a:ext cx="4572000" cy="5143500"/>
          </a:xfrm>
        </p:spPr>
      </p:pic>
    </p:spTree>
    <p:extLst>
      <p:ext uri="{BB962C8B-B14F-4D97-AF65-F5344CB8AC3E}">
        <p14:creationId xmlns:p14="http://schemas.microsoft.com/office/powerpoint/2010/main" val="258214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F578FB-69D6-C950-AEBF-396885E5A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står Danmark?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A243DED-503C-2D82-A79C-98FE9CE324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2735535" cy="3168650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da-DK" sz="1800" dirty="0">
                <a:latin typeface="Neue Haas Grotesk Text Pro" panose="020B0504020202020204" pitchFamily="34" charset="0"/>
              </a:rPr>
              <a:t>Norge</a:t>
            </a:r>
            <a:endParaRPr lang="da-DK" dirty="0">
              <a:latin typeface="Neue Haas Grotesk Text Pro" panose="020B0504020202020204" pitchFamily="34" charset="0"/>
            </a:endParaRPr>
          </a:p>
          <a:p>
            <a:pPr marL="0" indent="0">
              <a:buNone/>
            </a:pPr>
            <a:endParaRPr lang="da-DK" dirty="0">
              <a:latin typeface="Neue Haas Grotesk Text Pro" panose="020B0504020202020204" pitchFamily="34" charset="0"/>
            </a:endParaRPr>
          </a:p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Grønne krav skal vægte 30% i alle offentlige udbud.</a:t>
            </a:r>
            <a:endParaRPr lang="da-DK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5D0D059-536A-1416-4DB9-603ACF1865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Det globale perspektiv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3783EA42-7E36-E1A5-F12A-4CFD618BA787}"/>
              </a:ext>
            </a:extLst>
          </p:cNvPr>
          <p:cNvSpPr txBox="1">
            <a:spLocks/>
          </p:cNvSpPr>
          <p:nvPr/>
        </p:nvSpPr>
        <p:spPr>
          <a:xfrm>
            <a:off x="3275856" y="1419225"/>
            <a:ext cx="2735535" cy="3168650"/>
          </a:xfrm>
          <a:prstGeom prst="rect">
            <a:avLst/>
          </a:prstGeom>
          <a:ln>
            <a:noFill/>
          </a:ln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a-DK" sz="1800" dirty="0"/>
              <a:t>Tyskland</a:t>
            </a:r>
            <a:endParaRPr lang="da-DK" dirty="0"/>
          </a:p>
          <a:p>
            <a:pPr marL="0" indent="0">
              <a:buFont typeface="Wingdings" pitchFamily="2" charset="2"/>
              <a:buNone/>
            </a:pPr>
            <a:endParaRPr lang="da-DK" dirty="0"/>
          </a:p>
          <a:p>
            <a:pPr marL="0" indent="0">
              <a:buNone/>
            </a:pPr>
            <a:r>
              <a:rPr lang="da-DK" sz="14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EU’s energieffektiviserings-direktiv implementeres med skrappe minimumskrav til datacentres energieffektivitet.</a:t>
            </a:r>
          </a:p>
          <a:p>
            <a:pPr marL="0" indent="0">
              <a:buFont typeface="Wingdings" pitchFamily="2" charset="2"/>
              <a:buNone/>
            </a:pPr>
            <a:endParaRPr lang="da-DK" dirty="0"/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E8867AB9-339C-D994-33BE-B7D45B893576}"/>
              </a:ext>
            </a:extLst>
          </p:cNvPr>
          <p:cNvSpPr txBox="1">
            <a:spLocks/>
          </p:cNvSpPr>
          <p:nvPr/>
        </p:nvSpPr>
        <p:spPr>
          <a:xfrm>
            <a:off x="6084168" y="1419225"/>
            <a:ext cx="2735535" cy="3168650"/>
          </a:xfrm>
          <a:prstGeom prst="rect">
            <a:avLst/>
          </a:prstGeom>
          <a:ln>
            <a:noFill/>
          </a:ln>
        </p:spPr>
        <p:txBody>
          <a:bodyPr vert="horz" lIns="0" tIns="0" rIns="91440" bIns="0" rtlCol="0">
            <a:noAutofit/>
          </a:bodyPr>
          <a:lstStyle>
            <a:lvl1pPr marL="25200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4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1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10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10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da-DK" sz="1800" dirty="0">
                <a:latin typeface="Neue Haas Grotesk Text Pro" panose="020B0504020202020204" pitchFamily="34" charset="0"/>
              </a:rPr>
              <a:t>Canada</a:t>
            </a:r>
            <a:endParaRPr lang="da-DK" dirty="0">
              <a:latin typeface="Neue Haas Grotesk Text Pro" panose="020B05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da-DK" dirty="0">
              <a:latin typeface="Neue Haas Grotesk Text Pro" panose="020B0504020202020204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da-DK" sz="1400" dirty="0">
                <a:solidFill>
                  <a:schemeClr val="tx1"/>
                </a:solidFill>
                <a:latin typeface="Neue Haas Grotesk Text Pro" panose="020B0504020202020204" pitchFamily="34" charset="0"/>
              </a:rPr>
              <a:t>Krav om at store offentlige it-leverandører offentliggør deres  klimaregnskaber og sætter klimamål.</a:t>
            </a:r>
            <a:endParaRPr lang="da-DK" dirty="0">
              <a:latin typeface="Neue Haas Grotesk Text Pro" panose="020B0504020202020204" pitchFamily="34" charset="0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E387E27-CD3D-C807-D281-25EC681E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3269"/>
            <a:ext cx="404652" cy="29438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2A6B288C-1784-7669-3BA0-7B640450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419622"/>
            <a:ext cx="456079" cy="27410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EA86B55-960E-EB64-83A5-180DDA3246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1419622"/>
            <a:ext cx="483351" cy="26128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EC4B99D0-8BA9-C06F-E3DB-F6B6C708BF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7289">
            <a:off x="625899" y="2940639"/>
            <a:ext cx="2027410" cy="492611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318FEAC0-8854-08F7-8270-CACFD2CD3C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71" t="39500" r="27506" b="35645"/>
          <a:stretch/>
        </p:blipFill>
        <p:spPr>
          <a:xfrm rot="21373436">
            <a:off x="3450100" y="3200739"/>
            <a:ext cx="2162457" cy="452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9A491B2D-D073-6A1D-0241-E8E08A113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8140">
            <a:off x="6404332" y="3201960"/>
            <a:ext cx="1991981" cy="448897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13" name="Billede 12" descr="Et billede, der indeholder logo, Varemærke, emblem, symbol&#10;&#10;Automatisk genereret beskrivelse">
            <a:extLst>
              <a:ext uri="{FF2B5EF4-FFF2-40B4-BE49-F238E27FC236}">
                <a16:creationId xmlns:a16="http://schemas.microsoft.com/office/drawing/2014/main" id="{64348F78-E477-EEF5-4BD6-89226FD98B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0" t="14933" r="32068" b="22755"/>
          <a:stretch/>
        </p:blipFill>
        <p:spPr>
          <a:xfrm>
            <a:off x="3154051" y="3813236"/>
            <a:ext cx="763302" cy="739648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D7432461-C559-DB3C-7A60-DA6DA7A4A17D}"/>
              </a:ext>
            </a:extLst>
          </p:cNvPr>
          <p:cNvSpPr txBox="1"/>
          <p:nvPr/>
        </p:nvSpPr>
        <p:spPr>
          <a:xfrm>
            <a:off x="3917353" y="3946804"/>
            <a:ext cx="195756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1000" dirty="0">
                <a:solidFill>
                  <a:schemeClr val="bg2">
                    <a:lumMod val="25000"/>
                  </a:schemeClr>
                </a:solidFill>
                <a:latin typeface="Neue Haas Grotesk Text Pro" panose="020B0504020202020204" pitchFamily="34" charset="0"/>
              </a:rPr>
              <a:t>Tyskland har udviklet et (type 1) miljømærke til datacentre, som kan bruges i offentlige indkøb.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97AA5B98-C30E-958E-4D10-7B6A5CB60339}"/>
              </a:ext>
            </a:extLst>
          </p:cNvPr>
          <p:cNvSpPr txBox="1"/>
          <p:nvPr/>
        </p:nvSpPr>
        <p:spPr>
          <a:xfrm>
            <a:off x="537562" y="4770891"/>
            <a:ext cx="28999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1100"/>
              </a:spcBef>
            </a:pPr>
            <a:r>
              <a:rPr lang="da-DK" sz="800" b="1" dirty="0">
                <a:latin typeface="Neue Haas Grotesk Text Pro" panose="020B0504020202020204" pitchFamily="34" charset="0"/>
              </a:rPr>
              <a:t>*ITB</a:t>
            </a:r>
            <a:r>
              <a:rPr lang="da-DK" sz="800" dirty="0">
                <a:latin typeface="Neue Haas Grotesk Text Pro" panose="020B0504020202020204" pitchFamily="34" charset="0"/>
              </a:rPr>
              <a:t>:</a:t>
            </a:r>
            <a:r>
              <a:rPr lang="da-DK" sz="600" dirty="0">
                <a:latin typeface="Neue Haas Grotesk Text Pro" panose="020B0504020202020204" pitchFamily="34" charset="0"/>
              </a:rPr>
              <a:t> </a:t>
            </a:r>
            <a:r>
              <a:rPr lang="da-DK" sz="600" dirty="0">
                <a:solidFill>
                  <a:srgbClr val="3F1A2B"/>
                </a:solidFill>
                <a:latin typeface="Neue Haas Grotesk Text Pro" panose="020B0504020202020204" pitchFamily="34" charset="0"/>
              </a:rPr>
              <a:t>forkortelse for ”IT Branchen”</a:t>
            </a:r>
            <a:endParaRPr lang="da-DK" sz="600" dirty="0">
              <a:latin typeface="Neue Haas Grotesk Text Pro" panose="020B0504020202020204" pitchFamily="34" charset="0"/>
            </a:endParaRPr>
          </a:p>
        </p:txBody>
      </p: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9E7555E8-8BB9-2122-B349-EBB1D060F172}"/>
              </a:ext>
            </a:extLst>
          </p:cNvPr>
          <p:cNvCxnSpPr/>
          <p:nvPr/>
        </p:nvCxnSpPr>
        <p:spPr bwMode="auto">
          <a:xfrm>
            <a:off x="3104748" y="1203598"/>
            <a:ext cx="0" cy="3456384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A2574AFB-4EC0-8DF1-97B1-BA07B9329CA6}"/>
              </a:ext>
            </a:extLst>
          </p:cNvPr>
          <p:cNvCxnSpPr/>
          <p:nvPr/>
        </p:nvCxnSpPr>
        <p:spPr bwMode="auto">
          <a:xfrm>
            <a:off x="5962422" y="1228195"/>
            <a:ext cx="0" cy="3456384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039520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sky, vand, udendørs, sø&#10;&#10;Automatisk genereret beskrivelse">
            <a:extLst>
              <a:ext uri="{FF2B5EF4-FFF2-40B4-BE49-F238E27FC236}">
                <a16:creationId xmlns:a16="http://schemas.microsoft.com/office/drawing/2014/main" id="{56C866E5-9620-F450-DC6A-214672159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7F1758A-9A6E-3D8C-165C-DE0077F62A0F}"/>
              </a:ext>
            </a:extLst>
          </p:cNvPr>
          <p:cNvSpPr/>
          <p:nvPr/>
        </p:nvSpPr>
        <p:spPr>
          <a:xfrm>
            <a:off x="2894216" y="2103694"/>
            <a:ext cx="3384376" cy="86409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D7C3A7-3110-FF92-8872-7CF6C715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>
            <a:normAutofit/>
          </a:bodyPr>
          <a:lstStyle/>
          <a:p>
            <a:r>
              <a:rPr lang="da-DK" dirty="0"/>
              <a:t>I dansk kontekst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2FFCAD1-37C4-340B-170C-494374EB6A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anchor="t">
            <a:normAutofit/>
          </a:bodyPr>
          <a:lstStyle/>
          <a:p>
            <a:r>
              <a:rPr lang="da-DK" b="1" dirty="0"/>
              <a:t>DIGITALISERINGENS AFTRYK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975382D3-2E44-E6F5-900E-98E3C84AAD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23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70B4BE-06B8-2DB4-1E72-FD2FE6E9C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/>
              </a:rPr>
              <a:t>Datacentre bliver storforbrugere af Danmarks strøm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5D1F8F2-437F-65F6-E7E1-D1DDA0A31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8369" y="915566"/>
            <a:ext cx="4813711" cy="3168650"/>
          </a:xfrm>
        </p:spPr>
        <p:txBody>
          <a:bodyPr/>
          <a:lstStyle/>
          <a:p>
            <a:pPr marL="0" indent="0">
              <a:buNone/>
            </a:pPr>
            <a:r>
              <a:rPr lang="da-DK" sz="1200" dirty="0">
                <a:latin typeface="Neue Haas Grotesk Text Pro" panose="020B0504020202020204" pitchFamily="34" charset="0"/>
              </a:rPr>
              <a:t>Datacentre forventes at stå for ca. 13% af Danmarks samlede strømforbrug i 2030.</a:t>
            </a:r>
          </a:p>
          <a:p>
            <a:pPr marL="742950" lvl="1" indent="-285750"/>
            <a:r>
              <a:rPr lang="da-DK" dirty="0">
                <a:latin typeface="Neue Haas Grotesk Text Pro" panose="020B0504020202020204" pitchFamily="34" charset="0"/>
              </a:rPr>
              <a:t>Der er taget højde for en generelt øget elektrificering af samfundet (fx den store vækst i antallet af elbiler)</a:t>
            </a:r>
          </a:p>
          <a:p>
            <a:pPr marL="742950" lvl="1" indent="-285750"/>
            <a:r>
              <a:rPr lang="da-DK" dirty="0">
                <a:latin typeface="Neue Haas Grotesk Text Pro" panose="020B0504020202020204" pitchFamily="34" charset="0"/>
              </a:rPr>
              <a:t>Der er ikke taget højde for den hastige udbredelse af kunstig intelligens.</a:t>
            </a:r>
          </a:p>
          <a:p>
            <a:pPr marL="742950" lvl="1" indent="-285750"/>
            <a:r>
              <a:rPr lang="da-DK" dirty="0">
                <a:latin typeface="Neue Haas Grotesk Text Pro" panose="020B0504020202020204" pitchFamily="34" charset="0"/>
              </a:rPr>
              <a:t>Til sammenligning forventes opladning af alle danske elbiler at stå for ca. 3% af det samlede elforbrug i 2030.</a:t>
            </a:r>
            <a:br>
              <a:rPr lang="da-DK" dirty="0">
                <a:latin typeface="Neue Haas Grotesk Text Pro" panose="020B0504020202020204" pitchFamily="34" charset="0"/>
              </a:rPr>
            </a:br>
            <a:endParaRPr lang="da-DK" sz="600" dirty="0">
              <a:latin typeface="Neue Haas Grotesk Text Pro" panose="020B0504020202020204" pitchFamily="34" charset="0"/>
            </a:endParaRPr>
          </a:p>
          <a:p>
            <a:pPr marL="0" indent="0">
              <a:buNone/>
            </a:pPr>
            <a:r>
              <a:rPr lang="da-DK" sz="1200" dirty="0">
                <a:latin typeface="Neue Haas Grotesk Text Pro" panose="020B0504020202020204" pitchFamily="34" charset="0"/>
              </a:rPr>
              <a:t>Datacenterindustrien satser på Danmark, fordi vi har stabil forsyning og en høj andel vedvarende energi</a:t>
            </a:r>
          </a:p>
          <a:p>
            <a:pPr marL="742950" lvl="1" indent="-285750"/>
            <a:r>
              <a:rPr lang="da-DK" dirty="0">
                <a:latin typeface="Neue Haas Grotesk Text Pro" panose="020B0504020202020204" pitchFamily="34" charset="0"/>
              </a:rPr>
              <a:t>Det betyder en stigning i andelen af dansk energi som anvendes i international digitalisering</a:t>
            </a:r>
          </a:p>
          <a:p>
            <a:pPr marL="742950" lvl="1" indent="-285750"/>
            <a:r>
              <a:rPr lang="da-DK" dirty="0">
                <a:latin typeface="Neue Haas Grotesk Text Pro" panose="020B0504020202020204" pitchFamily="34" charset="0"/>
              </a:rPr>
              <a:t>Det betyder også, at Danmark har indflydelse på krav og vilkår til disse datacenterleverandører.</a:t>
            </a:r>
            <a:br>
              <a:rPr lang="da-DK" dirty="0">
                <a:latin typeface="Neue Haas Grotesk Text Pro" panose="020B0504020202020204" pitchFamily="34" charset="0"/>
              </a:rPr>
            </a:br>
            <a:endParaRPr lang="da-DK" sz="600" dirty="0">
              <a:latin typeface="Neue Haas Grotesk Text Pro" panose="020B0504020202020204" pitchFamily="34" charset="0"/>
            </a:endParaRPr>
          </a:p>
          <a:p>
            <a:pPr marL="0" indent="0">
              <a:buNone/>
            </a:pPr>
            <a:r>
              <a:rPr lang="da-DK" sz="1200" dirty="0">
                <a:latin typeface="Neue Haas Grotesk Text Pro" panose="020B0504020202020204" pitchFamily="34" charset="0"/>
              </a:rPr>
              <a:t>De fleste sektorers energiforbrug ventes at falde frem mod 2040, mens den største stigning i energiforbrug findes i servicesektoren hovedsageligt på grund af datacentre.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>
              <a:latin typeface="Neue Haas Grotesk Text Pro" panose="020B0504020202020204" pitchFamily="34" charset="0"/>
            </a:endParaRPr>
          </a:p>
          <a:p>
            <a:endParaRPr lang="da-DK" sz="1000" dirty="0">
              <a:latin typeface="Neue Haas Grotesk Text Pro" panose="020B0504020202020204" pitchFamily="34" charset="0"/>
            </a:endParaRP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85BF216-F11F-E843-D521-F9C6C4C560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Dansk kontekst</a:t>
            </a:r>
          </a:p>
        </p:txBody>
      </p:sp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E26E3115-CADB-359C-9CF3-EE69DC4D186E}"/>
              </a:ext>
            </a:extLst>
          </p:cNvPr>
          <p:cNvCxnSpPr>
            <a:cxnSpLocks/>
          </p:cNvCxnSpPr>
          <p:nvPr/>
        </p:nvCxnSpPr>
        <p:spPr bwMode="auto">
          <a:xfrm>
            <a:off x="478369" y="2659952"/>
            <a:ext cx="4741703" cy="0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86C48DB4-AC87-F170-F0BE-C123F2353CF3}"/>
              </a:ext>
            </a:extLst>
          </p:cNvPr>
          <p:cNvCxnSpPr>
            <a:cxnSpLocks/>
          </p:cNvCxnSpPr>
          <p:nvPr/>
        </p:nvCxnSpPr>
        <p:spPr bwMode="auto">
          <a:xfrm>
            <a:off x="478369" y="4050917"/>
            <a:ext cx="4741703" cy="0"/>
          </a:xfrm>
          <a:prstGeom prst="line">
            <a:avLst/>
          </a:prstGeom>
          <a:noFill/>
          <a:ln w="9525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5EACE587-723D-1A87-89DB-632137029378}"/>
              </a:ext>
            </a:extLst>
          </p:cNvPr>
          <p:cNvSpPr txBox="1"/>
          <p:nvPr/>
        </p:nvSpPr>
        <p:spPr>
          <a:xfrm>
            <a:off x="490924" y="4803502"/>
            <a:ext cx="488571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a-DK" sz="600" dirty="0">
                <a:latin typeface="Neue Haas Grotesk Text Pro" panose="020B0504020202020204" pitchFamily="34" charset="0"/>
              </a:rPr>
              <a:t>Energistyrelsen, Klimastatus og fremskrivning 2023; Energistyrelsen, Udkast til ajourføring af den Nationale Energi- og Klimaplan </a:t>
            </a:r>
          </a:p>
        </p:txBody>
      </p:sp>
      <p:graphicFrame>
        <p:nvGraphicFramePr>
          <p:cNvPr id="16" name="Pladsholder til indhold 7">
            <a:extLst>
              <a:ext uri="{FF2B5EF4-FFF2-40B4-BE49-F238E27FC236}">
                <a16:creationId xmlns:a16="http://schemas.microsoft.com/office/drawing/2014/main" id="{F4B8D7E4-3B6F-A9AC-70B8-5F962B4786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1398902"/>
              </p:ext>
            </p:extLst>
          </p:nvPr>
        </p:nvGraphicFramePr>
        <p:xfrm>
          <a:off x="5220072" y="771050"/>
          <a:ext cx="3911373" cy="4372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9264576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300"/>
          </a:spcAft>
          <a:defRPr sz="1000" dirty="0" smtClean="0">
            <a:solidFill>
              <a:schemeClr val="tx1"/>
            </a:solidFill>
            <a:latin typeface="Neue Haas Grotesk Text Pro" panose="020B0504020202020204" pitchFamily="34" charset="77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xtLst>
          <a:ext uri="{909E8E84-426E-40dd-AFC4-6F175D3DCCD1}">
            <a14:hiddenFill xmlns:a14="http://schemas.microsoft.com/office/drawing/2010/main" xmlns="" xmlns:p="http://schemas.openxmlformats.org/presentationml/2006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square">
        <a:noAutofit/>
      </a:bodyPr>
      <a:lstStyle>
        <a:defPPr algn="l">
          <a:spcAft>
            <a:spcPts val="300"/>
          </a:spcAft>
          <a:defRPr sz="1000" kern="0" dirty="0" err="1">
            <a:latin typeface="Neue Haas Grotesk Text Pro" panose="020B0504020202020204" pitchFamily="34" charset="77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2" id="{6DAF6777-821D-41A7-B157-96317E2597F8}" vid="{845E196B-3C5F-475E-9BF8-F468EC165B80}"/>
    </a:ext>
  </a:extLst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KOMBIT-præsentation v.1.1</Template>
  <TotalTime>395</TotalTime>
  <Words>2162</Words>
  <Application>Microsoft Office PowerPoint</Application>
  <PresentationFormat>Skærmshow (16:9)</PresentationFormat>
  <Paragraphs>194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4" baseType="lpstr">
      <vt:lpstr>Arial</vt:lpstr>
      <vt:lpstr>Calibri</vt:lpstr>
      <vt:lpstr>CambriaMath</vt:lpstr>
      <vt:lpstr>Helvetica</vt:lpstr>
      <vt:lpstr>Neue Haas Grotesk Text Pro</vt:lpstr>
      <vt:lpstr>Normal systemskrift</vt:lpstr>
      <vt:lpstr>Source Sans Pro Light</vt:lpstr>
      <vt:lpstr>Wingdings</vt:lpstr>
      <vt:lpstr>Kontortema</vt:lpstr>
      <vt:lpstr>Digitaliseringens klimabelastning – og hvad vi kan gøre ved den</vt:lpstr>
      <vt:lpstr>Formålet med dette informationsmateriale</vt:lpstr>
      <vt:lpstr>Det globale perspektiv</vt:lpstr>
      <vt:lpstr>Digitaliseringen udleder på niveau med den globale flyindustri</vt:lpstr>
      <vt:lpstr>PowerPoint-præsentation</vt:lpstr>
      <vt:lpstr>Nu kommer kunstig intelligens</vt:lpstr>
      <vt:lpstr>Hvor står Danmark?</vt:lpstr>
      <vt:lpstr>I dansk kontekst</vt:lpstr>
      <vt:lpstr>Datacentre bliver storforbrugere af Danmarks strøm</vt:lpstr>
      <vt:lpstr>Det offentlige forbrug af digitalisering (ICT)</vt:lpstr>
      <vt:lpstr>Danmark er storforbruger af digitalisering</vt:lpstr>
      <vt:lpstr>Den offentlige digitaliserings aftryk</vt:lpstr>
      <vt:lpstr>Hvad siger IT-branchen?</vt:lpstr>
      <vt:lpstr>Hvad kan vi gøre?</vt:lpstr>
      <vt:lpstr>Hvorfor stille grønne krav ved indkøb af digitale produkter?</vt:lpstr>
      <vt:lpstr>Vi kan bruge den offentlige indkøbsmuskel</vt:lpstr>
      <vt:lpstr>Hvorfor fælles grønne indkøbskrav</vt:lpstr>
      <vt:lpstr>I praksis: Brug fælles grønne krav,  når du stiller dine grønne krav</vt:lpstr>
      <vt:lpstr>Overvejelser i arkitektur og design</vt:lpstr>
      <vt:lpstr>Baggrund og referencer</vt:lpstr>
      <vt:lpstr>GPP-kriterierne er harmoniseret med nye EU rapporteringskrav</vt:lpstr>
      <vt:lpstr>GPP-kriterierne er harmoniseret med nye EU rapporteringskrav</vt:lpstr>
      <vt:lpstr>Hvilke dele af datacenteret fokuserer GPP-kriterierne på?</vt:lpstr>
      <vt:lpstr>Referencer</vt:lpstr>
      <vt:lpstr>PowerPoint-præsentation</vt:lpstr>
    </vt:vector>
  </TitlesOfParts>
  <Company>Kombit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Digitaliseringens klimabelastning – og hvad vi kan gøre ved den</dc:title>
  <dc:creator>Frederik Beyer</dc:creator>
  <cp:lastModifiedBy>Frederik Beyer</cp:lastModifiedBy>
  <cp:revision>8</cp:revision>
  <cp:lastPrinted>2017-12-13T14:26:02Z</cp:lastPrinted>
  <dcterms:created xsi:type="dcterms:W3CDTF">2024-06-21T06:50:32Z</dcterms:created>
  <dcterms:modified xsi:type="dcterms:W3CDTF">2024-08-26T07:45:40Z</dcterms:modified>
</cp:coreProperties>
</file>